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sldIdLst>
    <p:sldId id="256" r:id="rId2"/>
    <p:sldId id="315" r:id="rId3"/>
    <p:sldId id="277" r:id="rId4"/>
    <p:sldId id="364" r:id="rId5"/>
    <p:sldId id="365" r:id="rId6"/>
    <p:sldId id="333" r:id="rId7"/>
    <p:sldId id="294" r:id="rId8"/>
    <p:sldId id="296" r:id="rId9"/>
    <p:sldId id="295" r:id="rId10"/>
    <p:sldId id="257" r:id="rId11"/>
    <p:sldId id="319" r:id="rId12"/>
    <p:sldId id="358" r:id="rId13"/>
    <p:sldId id="324" r:id="rId14"/>
    <p:sldId id="327" r:id="rId15"/>
    <p:sldId id="301" r:id="rId16"/>
    <p:sldId id="334" r:id="rId17"/>
    <p:sldId id="336" r:id="rId18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198FF"/>
    <a:srgbClr val="FFFFFF"/>
    <a:srgbClr val="E82C00"/>
    <a:srgbClr val="B40000"/>
    <a:srgbClr val="86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89" autoAdjust="0"/>
    <p:restoredTop sz="94624" autoAdjust="0"/>
  </p:normalViewPr>
  <p:slideViewPr>
    <p:cSldViewPr>
      <p:cViewPr varScale="1">
        <p:scale>
          <a:sx n="70" d="100"/>
          <a:sy n="70" d="100"/>
        </p:scale>
        <p:origin x="-31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5C56D9-2E98-48A1-8557-C2556FCB2547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263131D-81C3-417F-9355-7382786B6313}">
      <dgm:prSet phldrT="[Текст]"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4000" b="1" dirty="0" smtClean="0">
              <a:solidFill>
                <a:srgbClr val="C00000"/>
              </a:solidFill>
            </a:rPr>
            <a:t>Двигательное развитие</a:t>
          </a:r>
          <a:endParaRPr lang="en-US" sz="4000" b="1" dirty="0">
            <a:solidFill>
              <a:srgbClr val="C00000"/>
            </a:solidFill>
          </a:endParaRPr>
        </a:p>
      </dgm:t>
    </dgm:pt>
    <dgm:pt modelId="{CC3006FA-1EFC-4A98-B5F2-EB5BE4D58B07}" type="parTrans" cxnId="{E4FD0A58-55C0-4F2B-ACB8-55F93F66CC84}">
      <dgm:prSet/>
      <dgm:spPr/>
      <dgm:t>
        <a:bodyPr/>
        <a:lstStyle/>
        <a:p>
          <a:endParaRPr lang="en-US" sz="2400"/>
        </a:p>
      </dgm:t>
    </dgm:pt>
    <dgm:pt modelId="{EEE1D79D-9B1E-46F8-AD80-7F5ED9372840}" type="sibTrans" cxnId="{E4FD0A58-55C0-4F2B-ACB8-55F93F66CC84}">
      <dgm:prSet/>
      <dgm:spPr/>
      <dgm:t>
        <a:bodyPr/>
        <a:lstStyle/>
        <a:p>
          <a:endParaRPr lang="en-US" sz="2400"/>
        </a:p>
      </dgm:t>
    </dgm:pt>
    <dgm:pt modelId="{BB9BA4E4-2F12-48D7-B42C-84E59D3169DE}">
      <dgm:prSet phldrT="[Текст]" custT="1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altLang="ru-RU" sz="3200" b="0" dirty="0" smtClean="0">
              <a:solidFill>
                <a:srgbClr val="000000"/>
              </a:solidFill>
              <a:latin typeface="+mj-lt"/>
              <a:cs typeface="Arial" panose="020B0604020202020204" pitchFamily="34" charset="0"/>
            </a:rPr>
            <a:t>Общая моторика</a:t>
          </a:r>
          <a:endParaRPr lang="en-US" sz="3200" b="0" dirty="0">
            <a:latin typeface="+mj-lt"/>
          </a:endParaRPr>
        </a:p>
      </dgm:t>
    </dgm:pt>
    <dgm:pt modelId="{11F7B16D-9AD7-46EB-B9D7-5E62C638EF8D}" type="parTrans" cxnId="{0BE1274E-EF50-4B0A-9C28-C313B0F66124}">
      <dgm:prSet custT="1"/>
      <dgm:spPr/>
      <dgm:t>
        <a:bodyPr/>
        <a:lstStyle/>
        <a:p>
          <a:endParaRPr lang="en-US" sz="800"/>
        </a:p>
      </dgm:t>
    </dgm:pt>
    <dgm:pt modelId="{90D97DD9-BBBA-438D-9583-3D8295DEABE7}" type="sibTrans" cxnId="{0BE1274E-EF50-4B0A-9C28-C313B0F66124}">
      <dgm:prSet/>
      <dgm:spPr/>
      <dgm:t>
        <a:bodyPr/>
        <a:lstStyle/>
        <a:p>
          <a:endParaRPr lang="en-US" sz="2400"/>
        </a:p>
      </dgm:t>
    </dgm:pt>
    <dgm:pt modelId="{1FB9F602-4E1B-4972-BEAC-79027A7DFA12}">
      <dgm:prSet phldrT="[Текст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altLang="ru-RU" sz="3200" b="0" dirty="0" smtClean="0">
              <a:solidFill>
                <a:srgbClr val="000000"/>
              </a:solidFill>
              <a:latin typeface="+mj-lt"/>
              <a:cs typeface="Arial" panose="020B0604020202020204" pitchFamily="34" charset="0"/>
            </a:rPr>
            <a:t>Функциональные возможности</a:t>
          </a:r>
        </a:p>
        <a:p>
          <a:r>
            <a:rPr lang="ru-RU" altLang="ru-RU" sz="3200" b="0" dirty="0" smtClean="0">
              <a:solidFill>
                <a:srgbClr val="000000"/>
              </a:solidFill>
              <a:latin typeface="+mj-lt"/>
              <a:cs typeface="Arial" panose="020B0604020202020204" pitchFamily="34" charset="0"/>
            </a:rPr>
            <a:t>кистей и пальцев рук</a:t>
          </a:r>
          <a:endParaRPr lang="en-US" sz="3200" b="0" dirty="0">
            <a:latin typeface="+mj-lt"/>
          </a:endParaRPr>
        </a:p>
      </dgm:t>
    </dgm:pt>
    <dgm:pt modelId="{4F2D1D90-DE1D-497D-8DEC-D1E31D984FAE}" type="parTrans" cxnId="{5ADE3198-55E9-4015-8717-F893639AFF19}">
      <dgm:prSet custT="1"/>
      <dgm:spPr/>
      <dgm:t>
        <a:bodyPr/>
        <a:lstStyle/>
        <a:p>
          <a:endParaRPr lang="en-US" sz="800"/>
        </a:p>
      </dgm:t>
    </dgm:pt>
    <dgm:pt modelId="{1F66DBE1-E8C2-45D8-B9BD-22E71565A60E}" type="sibTrans" cxnId="{5ADE3198-55E9-4015-8717-F893639AFF19}">
      <dgm:prSet/>
      <dgm:spPr/>
      <dgm:t>
        <a:bodyPr/>
        <a:lstStyle/>
        <a:p>
          <a:endParaRPr lang="en-US" sz="2400"/>
        </a:p>
      </dgm:t>
    </dgm:pt>
    <dgm:pt modelId="{02FA18A2-3047-4468-9025-FC7876B52A5B}">
      <dgm:prSet phldrT="[Текст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altLang="ru-RU" sz="3200" b="0" smtClean="0">
              <a:solidFill>
                <a:srgbClr val="000000"/>
              </a:solidFill>
              <a:latin typeface="+mj-lt"/>
              <a:cs typeface="Arial" panose="020B0604020202020204" pitchFamily="34" charset="0"/>
            </a:rPr>
            <a:t>Артикуляционная</a:t>
          </a:r>
        </a:p>
        <a:p>
          <a:r>
            <a:rPr lang="ru-RU" altLang="ru-RU" sz="3200" b="0" smtClean="0">
              <a:solidFill>
                <a:srgbClr val="000000"/>
              </a:solidFill>
              <a:latin typeface="+mj-lt"/>
              <a:cs typeface="Arial" panose="020B0604020202020204" pitchFamily="34" charset="0"/>
            </a:rPr>
            <a:t>моторика</a:t>
          </a:r>
          <a:endParaRPr lang="en-US" sz="3200" b="0" dirty="0">
            <a:latin typeface="+mj-lt"/>
          </a:endParaRPr>
        </a:p>
      </dgm:t>
    </dgm:pt>
    <dgm:pt modelId="{DE675011-0455-4567-8987-041FC617E3A4}" type="parTrans" cxnId="{BF01615F-0DB4-4626-9E24-F78FC65B431D}">
      <dgm:prSet/>
      <dgm:spPr/>
      <dgm:t>
        <a:bodyPr/>
        <a:lstStyle/>
        <a:p>
          <a:endParaRPr lang="en-US"/>
        </a:p>
      </dgm:t>
    </dgm:pt>
    <dgm:pt modelId="{33484617-1907-4DD9-8E0F-2C70FD26875F}" type="sibTrans" cxnId="{BF01615F-0DB4-4626-9E24-F78FC65B431D}">
      <dgm:prSet/>
      <dgm:spPr/>
      <dgm:t>
        <a:bodyPr/>
        <a:lstStyle/>
        <a:p>
          <a:endParaRPr lang="en-US"/>
        </a:p>
      </dgm:t>
    </dgm:pt>
    <dgm:pt modelId="{93553E59-981D-4702-B8C1-5F52DA804348}" type="pres">
      <dgm:prSet presAssocID="{BE5C56D9-2E98-48A1-8557-C2556FCB2547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E99CF8B-551F-4E33-B94A-F9CFCD47C655}" type="pres">
      <dgm:prSet presAssocID="{D263131D-81C3-417F-9355-7382786B6313}" presName="root1" presStyleCnt="0"/>
      <dgm:spPr/>
    </dgm:pt>
    <dgm:pt modelId="{5AF376D4-6AAE-4BDD-8172-BE84947DB93F}" type="pres">
      <dgm:prSet presAssocID="{D263131D-81C3-417F-9355-7382786B6313}" presName="LevelOneTextNode" presStyleLbl="node0" presStyleIdx="0" presStyleCnt="1" custScaleY="696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1129AAC-7F30-47EE-85C4-7D1C5A4C0947}" type="pres">
      <dgm:prSet presAssocID="{D263131D-81C3-417F-9355-7382786B6313}" presName="level2hierChild" presStyleCnt="0"/>
      <dgm:spPr/>
    </dgm:pt>
    <dgm:pt modelId="{C1A706C7-F3D9-4B78-A04B-AD0D11C757F1}" type="pres">
      <dgm:prSet presAssocID="{11F7B16D-9AD7-46EB-B9D7-5E62C638EF8D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1772A52B-4233-4101-87C5-4C2C072C9789}" type="pres">
      <dgm:prSet presAssocID="{11F7B16D-9AD7-46EB-B9D7-5E62C638EF8D}" presName="connTx" presStyleLbl="parChTrans1D2" presStyleIdx="0" presStyleCnt="3"/>
      <dgm:spPr/>
      <dgm:t>
        <a:bodyPr/>
        <a:lstStyle/>
        <a:p>
          <a:endParaRPr lang="en-US"/>
        </a:p>
      </dgm:t>
    </dgm:pt>
    <dgm:pt modelId="{200124A1-661F-466F-BBBB-FFD0AD5D7E19}" type="pres">
      <dgm:prSet presAssocID="{BB9BA4E4-2F12-48D7-B42C-84E59D3169DE}" presName="root2" presStyleCnt="0"/>
      <dgm:spPr/>
    </dgm:pt>
    <dgm:pt modelId="{006867E0-4796-4B37-A96D-A9FE01776723}" type="pres">
      <dgm:prSet presAssocID="{BB9BA4E4-2F12-48D7-B42C-84E59D3169DE}" presName="LevelTwoTextNode" presStyleLbl="node2" presStyleIdx="0" presStyleCnt="3" custScaleX="1632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222B5B-47DA-4564-9795-AC88ED0C9BE2}" type="pres">
      <dgm:prSet presAssocID="{BB9BA4E4-2F12-48D7-B42C-84E59D3169DE}" presName="level3hierChild" presStyleCnt="0"/>
      <dgm:spPr/>
    </dgm:pt>
    <dgm:pt modelId="{09BFBCB2-D358-497F-A28D-AB548ECB6B27}" type="pres">
      <dgm:prSet presAssocID="{4F2D1D90-DE1D-497D-8DEC-D1E31D984FAE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6D2E497C-B04D-4A1F-B1E5-39721ED5357F}" type="pres">
      <dgm:prSet presAssocID="{4F2D1D90-DE1D-497D-8DEC-D1E31D984FAE}" presName="connTx" presStyleLbl="parChTrans1D2" presStyleIdx="1" presStyleCnt="3"/>
      <dgm:spPr/>
      <dgm:t>
        <a:bodyPr/>
        <a:lstStyle/>
        <a:p>
          <a:endParaRPr lang="en-US"/>
        </a:p>
      </dgm:t>
    </dgm:pt>
    <dgm:pt modelId="{F2C1E4E7-B2FF-44DE-8DEF-240A09ACDF2A}" type="pres">
      <dgm:prSet presAssocID="{1FB9F602-4E1B-4972-BEAC-79027A7DFA12}" presName="root2" presStyleCnt="0"/>
      <dgm:spPr/>
    </dgm:pt>
    <dgm:pt modelId="{44CC8F28-ED7B-4F6E-AD7E-C883D89E8977}" type="pres">
      <dgm:prSet presAssocID="{1FB9F602-4E1B-4972-BEAC-79027A7DFA12}" presName="LevelTwoTextNode" presStyleLbl="node2" presStyleIdx="1" presStyleCnt="3" custScaleX="1632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40B9F90-D5D9-48AE-9A32-6B24A3CFDD0A}" type="pres">
      <dgm:prSet presAssocID="{1FB9F602-4E1B-4972-BEAC-79027A7DFA12}" presName="level3hierChild" presStyleCnt="0"/>
      <dgm:spPr/>
    </dgm:pt>
    <dgm:pt modelId="{9B604BD7-6C01-41E2-A6BC-C453AD5C1738}" type="pres">
      <dgm:prSet presAssocID="{DE675011-0455-4567-8987-041FC617E3A4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70477F8A-544F-417D-A145-369E8D4E6A26}" type="pres">
      <dgm:prSet presAssocID="{DE675011-0455-4567-8987-041FC617E3A4}" presName="connTx" presStyleLbl="parChTrans1D2" presStyleIdx="2" presStyleCnt="3"/>
      <dgm:spPr/>
      <dgm:t>
        <a:bodyPr/>
        <a:lstStyle/>
        <a:p>
          <a:endParaRPr lang="en-US"/>
        </a:p>
      </dgm:t>
    </dgm:pt>
    <dgm:pt modelId="{041E8A86-023A-4D2B-8D29-5CA85CAAAC3E}" type="pres">
      <dgm:prSet presAssocID="{02FA18A2-3047-4468-9025-FC7876B52A5B}" presName="root2" presStyleCnt="0"/>
      <dgm:spPr/>
    </dgm:pt>
    <dgm:pt modelId="{516ADC63-51F4-42D3-AD38-F11426918391}" type="pres">
      <dgm:prSet presAssocID="{02FA18A2-3047-4468-9025-FC7876B52A5B}" presName="LevelTwoTextNode" presStyleLbl="node2" presStyleIdx="2" presStyleCnt="3" custScaleX="1632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EC9EB67-C43D-40EF-B8DE-904CE853FDEE}" type="pres">
      <dgm:prSet presAssocID="{02FA18A2-3047-4468-9025-FC7876B52A5B}" presName="level3hierChild" presStyleCnt="0"/>
      <dgm:spPr/>
    </dgm:pt>
  </dgm:ptLst>
  <dgm:cxnLst>
    <dgm:cxn modelId="{8C741937-C2D0-4BAA-AE17-46748CF87B86}" type="presOf" srcId="{11F7B16D-9AD7-46EB-B9D7-5E62C638EF8D}" destId="{1772A52B-4233-4101-87C5-4C2C072C9789}" srcOrd="1" destOrd="0" presId="urn:microsoft.com/office/officeart/2008/layout/HorizontalMultiLevelHierarchy"/>
    <dgm:cxn modelId="{5ADE3198-55E9-4015-8717-F893639AFF19}" srcId="{D263131D-81C3-417F-9355-7382786B6313}" destId="{1FB9F602-4E1B-4972-BEAC-79027A7DFA12}" srcOrd="1" destOrd="0" parTransId="{4F2D1D90-DE1D-497D-8DEC-D1E31D984FAE}" sibTransId="{1F66DBE1-E8C2-45D8-B9BD-22E71565A60E}"/>
    <dgm:cxn modelId="{5F8E3F8F-DBB5-425B-94BE-CD930C939F9D}" type="presOf" srcId="{02FA18A2-3047-4468-9025-FC7876B52A5B}" destId="{516ADC63-51F4-42D3-AD38-F11426918391}" srcOrd="0" destOrd="0" presId="urn:microsoft.com/office/officeart/2008/layout/HorizontalMultiLevelHierarchy"/>
    <dgm:cxn modelId="{796A7060-E425-42D6-8820-91726280C8BF}" type="presOf" srcId="{DE675011-0455-4567-8987-041FC617E3A4}" destId="{70477F8A-544F-417D-A145-369E8D4E6A26}" srcOrd="1" destOrd="0" presId="urn:microsoft.com/office/officeart/2008/layout/HorizontalMultiLevelHierarchy"/>
    <dgm:cxn modelId="{F7794F1B-3ECE-4DBB-8ABD-DA73951F4558}" type="presOf" srcId="{BB9BA4E4-2F12-48D7-B42C-84E59D3169DE}" destId="{006867E0-4796-4B37-A96D-A9FE01776723}" srcOrd="0" destOrd="0" presId="urn:microsoft.com/office/officeart/2008/layout/HorizontalMultiLevelHierarchy"/>
    <dgm:cxn modelId="{F0066BD0-3C95-432C-ACF1-0EA08F906282}" type="presOf" srcId="{D263131D-81C3-417F-9355-7382786B6313}" destId="{5AF376D4-6AAE-4BDD-8172-BE84947DB93F}" srcOrd="0" destOrd="0" presId="urn:microsoft.com/office/officeart/2008/layout/HorizontalMultiLevelHierarchy"/>
    <dgm:cxn modelId="{0BE1274E-EF50-4B0A-9C28-C313B0F66124}" srcId="{D263131D-81C3-417F-9355-7382786B6313}" destId="{BB9BA4E4-2F12-48D7-B42C-84E59D3169DE}" srcOrd="0" destOrd="0" parTransId="{11F7B16D-9AD7-46EB-B9D7-5E62C638EF8D}" sibTransId="{90D97DD9-BBBA-438D-9583-3D8295DEABE7}"/>
    <dgm:cxn modelId="{54D229E3-33FC-4819-8067-A670CAB2C8D8}" type="presOf" srcId="{1FB9F602-4E1B-4972-BEAC-79027A7DFA12}" destId="{44CC8F28-ED7B-4F6E-AD7E-C883D89E8977}" srcOrd="0" destOrd="0" presId="urn:microsoft.com/office/officeart/2008/layout/HorizontalMultiLevelHierarchy"/>
    <dgm:cxn modelId="{A35E17D3-8F73-42E2-BBC0-547BE9022262}" type="presOf" srcId="{4F2D1D90-DE1D-497D-8DEC-D1E31D984FAE}" destId="{09BFBCB2-D358-497F-A28D-AB548ECB6B27}" srcOrd="0" destOrd="0" presId="urn:microsoft.com/office/officeart/2008/layout/HorizontalMultiLevelHierarchy"/>
    <dgm:cxn modelId="{E4FD0A58-55C0-4F2B-ACB8-55F93F66CC84}" srcId="{BE5C56D9-2E98-48A1-8557-C2556FCB2547}" destId="{D263131D-81C3-417F-9355-7382786B6313}" srcOrd="0" destOrd="0" parTransId="{CC3006FA-1EFC-4A98-B5F2-EB5BE4D58B07}" sibTransId="{EEE1D79D-9B1E-46F8-AD80-7F5ED9372840}"/>
    <dgm:cxn modelId="{B86FF8EC-9901-4F87-8A50-761683C41D24}" type="presOf" srcId="{4F2D1D90-DE1D-497D-8DEC-D1E31D984FAE}" destId="{6D2E497C-B04D-4A1F-B1E5-39721ED5357F}" srcOrd="1" destOrd="0" presId="urn:microsoft.com/office/officeart/2008/layout/HorizontalMultiLevelHierarchy"/>
    <dgm:cxn modelId="{10DE1B15-8297-434C-A23D-821E3F9FA275}" type="presOf" srcId="{11F7B16D-9AD7-46EB-B9D7-5E62C638EF8D}" destId="{C1A706C7-F3D9-4B78-A04B-AD0D11C757F1}" srcOrd="0" destOrd="0" presId="urn:microsoft.com/office/officeart/2008/layout/HorizontalMultiLevelHierarchy"/>
    <dgm:cxn modelId="{A2AF251F-9FD2-4E3A-A1D0-14A8D4301D59}" type="presOf" srcId="{BE5C56D9-2E98-48A1-8557-C2556FCB2547}" destId="{93553E59-981D-4702-B8C1-5F52DA804348}" srcOrd="0" destOrd="0" presId="urn:microsoft.com/office/officeart/2008/layout/HorizontalMultiLevelHierarchy"/>
    <dgm:cxn modelId="{129D7281-D027-4CF5-81B5-0BA873964B51}" type="presOf" srcId="{DE675011-0455-4567-8987-041FC617E3A4}" destId="{9B604BD7-6C01-41E2-A6BC-C453AD5C1738}" srcOrd="0" destOrd="0" presId="urn:microsoft.com/office/officeart/2008/layout/HorizontalMultiLevelHierarchy"/>
    <dgm:cxn modelId="{BF01615F-0DB4-4626-9E24-F78FC65B431D}" srcId="{D263131D-81C3-417F-9355-7382786B6313}" destId="{02FA18A2-3047-4468-9025-FC7876B52A5B}" srcOrd="2" destOrd="0" parTransId="{DE675011-0455-4567-8987-041FC617E3A4}" sibTransId="{33484617-1907-4DD9-8E0F-2C70FD26875F}"/>
    <dgm:cxn modelId="{7CE48F02-1DB3-4D80-A7CB-A60288F954F2}" type="presParOf" srcId="{93553E59-981D-4702-B8C1-5F52DA804348}" destId="{8E99CF8B-551F-4E33-B94A-F9CFCD47C655}" srcOrd="0" destOrd="0" presId="urn:microsoft.com/office/officeart/2008/layout/HorizontalMultiLevelHierarchy"/>
    <dgm:cxn modelId="{61456E81-93DA-45AC-8861-F7409AB926BB}" type="presParOf" srcId="{8E99CF8B-551F-4E33-B94A-F9CFCD47C655}" destId="{5AF376D4-6AAE-4BDD-8172-BE84947DB93F}" srcOrd="0" destOrd="0" presId="urn:microsoft.com/office/officeart/2008/layout/HorizontalMultiLevelHierarchy"/>
    <dgm:cxn modelId="{0B05170B-55F0-42A3-AE5E-6D331A55D8BC}" type="presParOf" srcId="{8E99CF8B-551F-4E33-B94A-F9CFCD47C655}" destId="{91129AAC-7F30-47EE-85C4-7D1C5A4C0947}" srcOrd="1" destOrd="0" presId="urn:microsoft.com/office/officeart/2008/layout/HorizontalMultiLevelHierarchy"/>
    <dgm:cxn modelId="{A6E811D8-2F68-4F62-A8AC-65A4FFCBD0FD}" type="presParOf" srcId="{91129AAC-7F30-47EE-85C4-7D1C5A4C0947}" destId="{C1A706C7-F3D9-4B78-A04B-AD0D11C757F1}" srcOrd="0" destOrd="0" presId="urn:microsoft.com/office/officeart/2008/layout/HorizontalMultiLevelHierarchy"/>
    <dgm:cxn modelId="{B8D38AAA-C900-43E0-A257-2469BD2AB348}" type="presParOf" srcId="{C1A706C7-F3D9-4B78-A04B-AD0D11C757F1}" destId="{1772A52B-4233-4101-87C5-4C2C072C9789}" srcOrd="0" destOrd="0" presId="urn:microsoft.com/office/officeart/2008/layout/HorizontalMultiLevelHierarchy"/>
    <dgm:cxn modelId="{D7333649-5CAB-4A2D-AF50-F64C7955AE0D}" type="presParOf" srcId="{91129AAC-7F30-47EE-85C4-7D1C5A4C0947}" destId="{200124A1-661F-466F-BBBB-FFD0AD5D7E19}" srcOrd="1" destOrd="0" presId="urn:microsoft.com/office/officeart/2008/layout/HorizontalMultiLevelHierarchy"/>
    <dgm:cxn modelId="{50BA8AAE-3C07-43D1-BAB7-65CB06158092}" type="presParOf" srcId="{200124A1-661F-466F-BBBB-FFD0AD5D7E19}" destId="{006867E0-4796-4B37-A96D-A9FE01776723}" srcOrd="0" destOrd="0" presId="urn:microsoft.com/office/officeart/2008/layout/HorizontalMultiLevelHierarchy"/>
    <dgm:cxn modelId="{7C4A67CB-119A-4FC4-88DF-6A6E74156440}" type="presParOf" srcId="{200124A1-661F-466F-BBBB-FFD0AD5D7E19}" destId="{87222B5B-47DA-4564-9795-AC88ED0C9BE2}" srcOrd="1" destOrd="0" presId="urn:microsoft.com/office/officeart/2008/layout/HorizontalMultiLevelHierarchy"/>
    <dgm:cxn modelId="{3CE474DF-6FD0-4ADB-9B2F-212C955A1DFF}" type="presParOf" srcId="{91129AAC-7F30-47EE-85C4-7D1C5A4C0947}" destId="{09BFBCB2-D358-497F-A28D-AB548ECB6B27}" srcOrd="2" destOrd="0" presId="urn:microsoft.com/office/officeart/2008/layout/HorizontalMultiLevelHierarchy"/>
    <dgm:cxn modelId="{E75A15B2-D41F-49AB-AB18-96D614EE8DD0}" type="presParOf" srcId="{09BFBCB2-D358-497F-A28D-AB548ECB6B27}" destId="{6D2E497C-B04D-4A1F-B1E5-39721ED5357F}" srcOrd="0" destOrd="0" presId="urn:microsoft.com/office/officeart/2008/layout/HorizontalMultiLevelHierarchy"/>
    <dgm:cxn modelId="{5C25FA41-15FE-4107-BEC3-12F7CAE3D9FD}" type="presParOf" srcId="{91129AAC-7F30-47EE-85C4-7D1C5A4C0947}" destId="{F2C1E4E7-B2FF-44DE-8DEF-240A09ACDF2A}" srcOrd="3" destOrd="0" presId="urn:microsoft.com/office/officeart/2008/layout/HorizontalMultiLevelHierarchy"/>
    <dgm:cxn modelId="{2DAE44B4-35C2-475E-9961-709C81E9EFF3}" type="presParOf" srcId="{F2C1E4E7-B2FF-44DE-8DEF-240A09ACDF2A}" destId="{44CC8F28-ED7B-4F6E-AD7E-C883D89E8977}" srcOrd="0" destOrd="0" presId="urn:microsoft.com/office/officeart/2008/layout/HorizontalMultiLevelHierarchy"/>
    <dgm:cxn modelId="{00285DCB-3825-4B71-B8FE-98636E8F12EE}" type="presParOf" srcId="{F2C1E4E7-B2FF-44DE-8DEF-240A09ACDF2A}" destId="{040B9F90-D5D9-48AE-9A32-6B24A3CFDD0A}" srcOrd="1" destOrd="0" presId="urn:microsoft.com/office/officeart/2008/layout/HorizontalMultiLevelHierarchy"/>
    <dgm:cxn modelId="{26873DBE-DB5C-476C-969D-35FB3E13857E}" type="presParOf" srcId="{91129AAC-7F30-47EE-85C4-7D1C5A4C0947}" destId="{9B604BD7-6C01-41E2-A6BC-C453AD5C1738}" srcOrd="4" destOrd="0" presId="urn:microsoft.com/office/officeart/2008/layout/HorizontalMultiLevelHierarchy"/>
    <dgm:cxn modelId="{3404C987-681A-4875-B7A3-859F8A0E6110}" type="presParOf" srcId="{9B604BD7-6C01-41E2-A6BC-C453AD5C1738}" destId="{70477F8A-544F-417D-A145-369E8D4E6A26}" srcOrd="0" destOrd="0" presId="urn:microsoft.com/office/officeart/2008/layout/HorizontalMultiLevelHierarchy"/>
    <dgm:cxn modelId="{46610369-DBE9-4506-B040-41B5D3F18984}" type="presParOf" srcId="{91129AAC-7F30-47EE-85C4-7D1C5A4C0947}" destId="{041E8A86-023A-4D2B-8D29-5CA85CAAAC3E}" srcOrd="5" destOrd="0" presId="urn:microsoft.com/office/officeart/2008/layout/HorizontalMultiLevelHierarchy"/>
    <dgm:cxn modelId="{B869F178-6574-439B-B013-664FDC96F8AA}" type="presParOf" srcId="{041E8A86-023A-4D2B-8D29-5CA85CAAAC3E}" destId="{516ADC63-51F4-42D3-AD38-F11426918391}" srcOrd="0" destOrd="0" presId="urn:microsoft.com/office/officeart/2008/layout/HorizontalMultiLevelHierarchy"/>
    <dgm:cxn modelId="{0A84BAB0-D6A9-4DE8-ACD7-FA1ECB490961}" type="presParOf" srcId="{041E8A86-023A-4D2B-8D29-5CA85CAAAC3E}" destId="{FEC9EB67-C43D-40EF-B8DE-904CE853FDEE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5C56D9-2E98-48A1-8557-C2556FCB2547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263131D-81C3-417F-9355-7382786B6313}">
      <dgm:prSet phldrT="[Текст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4000" b="1" dirty="0" smtClean="0">
              <a:solidFill>
                <a:srgbClr val="C00000"/>
              </a:solidFill>
            </a:rPr>
            <a:t>Психическое развитие</a:t>
          </a:r>
          <a:endParaRPr lang="en-US" sz="4000" b="1" dirty="0">
            <a:solidFill>
              <a:srgbClr val="C00000"/>
            </a:solidFill>
          </a:endParaRPr>
        </a:p>
      </dgm:t>
    </dgm:pt>
    <dgm:pt modelId="{CC3006FA-1EFC-4A98-B5F2-EB5BE4D58B07}" type="parTrans" cxnId="{E4FD0A58-55C0-4F2B-ACB8-55F93F66CC84}">
      <dgm:prSet/>
      <dgm:spPr/>
      <dgm:t>
        <a:bodyPr/>
        <a:lstStyle/>
        <a:p>
          <a:endParaRPr lang="en-US" sz="2400"/>
        </a:p>
      </dgm:t>
    </dgm:pt>
    <dgm:pt modelId="{EEE1D79D-9B1E-46F8-AD80-7F5ED9372840}" type="sibTrans" cxnId="{E4FD0A58-55C0-4F2B-ACB8-55F93F66CC84}">
      <dgm:prSet/>
      <dgm:spPr/>
      <dgm:t>
        <a:bodyPr/>
        <a:lstStyle/>
        <a:p>
          <a:endParaRPr lang="en-US" sz="2400"/>
        </a:p>
      </dgm:t>
    </dgm:pt>
    <dgm:pt modelId="{BB9BA4E4-2F12-48D7-B42C-84E59D3169DE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altLang="ru-RU" sz="3200" b="0" dirty="0" smtClean="0">
              <a:solidFill>
                <a:srgbClr val="000000"/>
              </a:solidFill>
              <a:latin typeface="+mj-lt"/>
              <a:cs typeface="Arial" panose="020B0604020202020204" pitchFamily="34" charset="0"/>
            </a:rPr>
            <a:t>Познавательная деятельность</a:t>
          </a:r>
          <a:endParaRPr lang="en-US" sz="3200" b="0" dirty="0">
            <a:latin typeface="+mj-lt"/>
          </a:endParaRPr>
        </a:p>
      </dgm:t>
    </dgm:pt>
    <dgm:pt modelId="{11F7B16D-9AD7-46EB-B9D7-5E62C638EF8D}" type="parTrans" cxnId="{0BE1274E-EF50-4B0A-9C28-C313B0F66124}">
      <dgm:prSet custT="1"/>
      <dgm:spPr/>
      <dgm:t>
        <a:bodyPr/>
        <a:lstStyle/>
        <a:p>
          <a:endParaRPr lang="en-US" sz="800"/>
        </a:p>
      </dgm:t>
    </dgm:pt>
    <dgm:pt modelId="{90D97DD9-BBBA-438D-9583-3D8295DEABE7}" type="sibTrans" cxnId="{0BE1274E-EF50-4B0A-9C28-C313B0F66124}">
      <dgm:prSet/>
      <dgm:spPr/>
      <dgm:t>
        <a:bodyPr/>
        <a:lstStyle/>
        <a:p>
          <a:endParaRPr lang="en-US" sz="2400"/>
        </a:p>
      </dgm:t>
    </dgm:pt>
    <dgm:pt modelId="{1FB9F602-4E1B-4972-BEAC-79027A7DFA12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altLang="ru-RU" sz="3200" b="0" dirty="0" smtClean="0">
              <a:solidFill>
                <a:srgbClr val="000000"/>
              </a:solidFill>
              <a:latin typeface="+mj-lt"/>
              <a:cs typeface="Arial" panose="020B0604020202020204" pitchFamily="34" charset="0"/>
            </a:rPr>
            <a:t>Эмоционально-волевая сфера</a:t>
          </a:r>
          <a:endParaRPr lang="en-US" sz="3200" b="0" dirty="0">
            <a:latin typeface="+mj-lt"/>
          </a:endParaRPr>
        </a:p>
      </dgm:t>
    </dgm:pt>
    <dgm:pt modelId="{4F2D1D90-DE1D-497D-8DEC-D1E31D984FAE}" type="parTrans" cxnId="{5ADE3198-55E9-4015-8717-F893639AFF19}">
      <dgm:prSet custT="1"/>
      <dgm:spPr/>
      <dgm:t>
        <a:bodyPr/>
        <a:lstStyle/>
        <a:p>
          <a:endParaRPr lang="en-US" sz="800"/>
        </a:p>
      </dgm:t>
    </dgm:pt>
    <dgm:pt modelId="{1F66DBE1-E8C2-45D8-B9BD-22E71565A60E}" type="sibTrans" cxnId="{5ADE3198-55E9-4015-8717-F893639AFF19}">
      <dgm:prSet/>
      <dgm:spPr/>
      <dgm:t>
        <a:bodyPr/>
        <a:lstStyle/>
        <a:p>
          <a:endParaRPr lang="en-US" sz="2400"/>
        </a:p>
      </dgm:t>
    </dgm:pt>
    <dgm:pt modelId="{27DFC4DC-145E-4036-BFD4-5BDF79397B4A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altLang="ru-RU" sz="3200" b="0" smtClean="0">
              <a:solidFill>
                <a:srgbClr val="000000"/>
              </a:solidFill>
              <a:latin typeface="+mj-lt"/>
              <a:cs typeface="Arial" panose="020B0604020202020204" pitchFamily="34" charset="0"/>
            </a:rPr>
            <a:t>Личностные особенности</a:t>
          </a:r>
          <a:endParaRPr lang="en-US" sz="3200" b="0" dirty="0">
            <a:latin typeface="+mj-lt"/>
          </a:endParaRPr>
        </a:p>
      </dgm:t>
    </dgm:pt>
    <dgm:pt modelId="{F576CAF4-0274-4054-8B15-2A7A0ACBFD2F}" type="parTrans" cxnId="{E0DBF63F-D41C-42F7-92C4-B129F8515D0F}">
      <dgm:prSet/>
      <dgm:spPr/>
      <dgm:t>
        <a:bodyPr/>
        <a:lstStyle/>
        <a:p>
          <a:endParaRPr lang="en-US"/>
        </a:p>
      </dgm:t>
    </dgm:pt>
    <dgm:pt modelId="{7ED06368-105A-4DD1-ABC2-F6A0DF09A712}" type="sibTrans" cxnId="{E0DBF63F-D41C-42F7-92C4-B129F8515D0F}">
      <dgm:prSet/>
      <dgm:spPr/>
      <dgm:t>
        <a:bodyPr/>
        <a:lstStyle/>
        <a:p>
          <a:endParaRPr lang="en-US"/>
        </a:p>
      </dgm:t>
    </dgm:pt>
    <dgm:pt modelId="{93553E59-981D-4702-B8C1-5F52DA804348}" type="pres">
      <dgm:prSet presAssocID="{BE5C56D9-2E98-48A1-8557-C2556FCB2547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E99CF8B-551F-4E33-B94A-F9CFCD47C655}" type="pres">
      <dgm:prSet presAssocID="{D263131D-81C3-417F-9355-7382786B6313}" presName="root1" presStyleCnt="0"/>
      <dgm:spPr/>
    </dgm:pt>
    <dgm:pt modelId="{5AF376D4-6AAE-4BDD-8172-BE84947DB93F}" type="pres">
      <dgm:prSet presAssocID="{D263131D-81C3-417F-9355-7382786B6313}" presName="LevelOneTextNode" presStyleLbl="node0" presStyleIdx="0" presStyleCnt="1" custScaleY="696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1129AAC-7F30-47EE-85C4-7D1C5A4C0947}" type="pres">
      <dgm:prSet presAssocID="{D263131D-81C3-417F-9355-7382786B6313}" presName="level2hierChild" presStyleCnt="0"/>
      <dgm:spPr/>
    </dgm:pt>
    <dgm:pt modelId="{C1A706C7-F3D9-4B78-A04B-AD0D11C757F1}" type="pres">
      <dgm:prSet presAssocID="{11F7B16D-9AD7-46EB-B9D7-5E62C638EF8D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1772A52B-4233-4101-87C5-4C2C072C9789}" type="pres">
      <dgm:prSet presAssocID="{11F7B16D-9AD7-46EB-B9D7-5E62C638EF8D}" presName="connTx" presStyleLbl="parChTrans1D2" presStyleIdx="0" presStyleCnt="3"/>
      <dgm:spPr/>
      <dgm:t>
        <a:bodyPr/>
        <a:lstStyle/>
        <a:p>
          <a:endParaRPr lang="en-US"/>
        </a:p>
      </dgm:t>
    </dgm:pt>
    <dgm:pt modelId="{200124A1-661F-466F-BBBB-FFD0AD5D7E19}" type="pres">
      <dgm:prSet presAssocID="{BB9BA4E4-2F12-48D7-B42C-84E59D3169DE}" presName="root2" presStyleCnt="0"/>
      <dgm:spPr/>
    </dgm:pt>
    <dgm:pt modelId="{006867E0-4796-4B37-A96D-A9FE01776723}" type="pres">
      <dgm:prSet presAssocID="{BB9BA4E4-2F12-48D7-B42C-84E59D3169DE}" presName="LevelTwoTextNode" presStyleLbl="node2" presStyleIdx="0" presStyleCnt="3" custScaleX="1632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222B5B-47DA-4564-9795-AC88ED0C9BE2}" type="pres">
      <dgm:prSet presAssocID="{BB9BA4E4-2F12-48D7-B42C-84E59D3169DE}" presName="level3hierChild" presStyleCnt="0"/>
      <dgm:spPr/>
    </dgm:pt>
    <dgm:pt modelId="{09BFBCB2-D358-497F-A28D-AB548ECB6B27}" type="pres">
      <dgm:prSet presAssocID="{4F2D1D90-DE1D-497D-8DEC-D1E31D984FAE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6D2E497C-B04D-4A1F-B1E5-39721ED5357F}" type="pres">
      <dgm:prSet presAssocID="{4F2D1D90-DE1D-497D-8DEC-D1E31D984FAE}" presName="connTx" presStyleLbl="parChTrans1D2" presStyleIdx="1" presStyleCnt="3"/>
      <dgm:spPr/>
      <dgm:t>
        <a:bodyPr/>
        <a:lstStyle/>
        <a:p>
          <a:endParaRPr lang="en-US"/>
        </a:p>
      </dgm:t>
    </dgm:pt>
    <dgm:pt modelId="{F2C1E4E7-B2FF-44DE-8DEF-240A09ACDF2A}" type="pres">
      <dgm:prSet presAssocID="{1FB9F602-4E1B-4972-BEAC-79027A7DFA12}" presName="root2" presStyleCnt="0"/>
      <dgm:spPr/>
    </dgm:pt>
    <dgm:pt modelId="{44CC8F28-ED7B-4F6E-AD7E-C883D89E8977}" type="pres">
      <dgm:prSet presAssocID="{1FB9F602-4E1B-4972-BEAC-79027A7DFA12}" presName="LevelTwoTextNode" presStyleLbl="node2" presStyleIdx="1" presStyleCnt="3" custScaleX="1632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40B9F90-D5D9-48AE-9A32-6B24A3CFDD0A}" type="pres">
      <dgm:prSet presAssocID="{1FB9F602-4E1B-4972-BEAC-79027A7DFA12}" presName="level3hierChild" presStyleCnt="0"/>
      <dgm:spPr/>
    </dgm:pt>
    <dgm:pt modelId="{0B9F8661-9ABA-42C7-BEA8-32EE9E630CA3}" type="pres">
      <dgm:prSet presAssocID="{F576CAF4-0274-4054-8B15-2A7A0ACBFD2F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C65BF6BD-0A88-4968-8496-018221BB08F8}" type="pres">
      <dgm:prSet presAssocID="{F576CAF4-0274-4054-8B15-2A7A0ACBFD2F}" presName="connTx" presStyleLbl="parChTrans1D2" presStyleIdx="2" presStyleCnt="3"/>
      <dgm:spPr/>
      <dgm:t>
        <a:bodyPr/>
        <a:lstStyle/>
        <a:p>
          <a:endParaRPr lang="en-US"/>
        </a:p>
      </dgm:t>
    </dgm:pt>
    <dgm:pt modelId="{A34E177F-2B83-4D7B-8EAF-823EB513D7E9}" type="pres">
      <dgm:prSet presAssocID="{27DFC4DC-145E-4036-BFD4-5BDF79397B4A}" presName="root2" presStyleCnt="0"/>
      <dgm:spPr/>
    </dgm:pt>
    <dgm:pt modelId="{E0073605-3ECB-4A51-9796-207F64852E17}" type="pres">
      <dgm:prSet presAssocID="{27DFC4DC-145E-4036-BFD4-5BDF79397B4A}" presName="LevelTwoTextNode" presStyleLbl="node2" presStyleIdx="2" presStyleCnt="3" custScaleX="1632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17EE909-57EE-46B8-97A7-DD492A361F26}" type="pres">
      <dgm:prSet presAssocID="{27DFC4DC-145E-4036-BFD4-5BDF79397B4A}" presName="level3hierChild" presStyleCnt="0"/>
      <dgm:spPr/>
    </dgm:pt>
  </dgm:ptLst>
  <dgm:cxnLst>
    <dgm:cxn modelId="{6B7259E3-A0EC-414F-8522-BEDC9132EF30}" type="presOf" srcId="{D263131D-81C3-417F-9355-7382786B6313}" destId="{5AF376D4-6AAE-4BDD-8172-BE84947DB93F}" srcOrd="0" destOrd="0" presId="urn:microsoft.com/office/officeart/2008/layout/HorizontalMultiLevelHierarchy"/>
    <dgm:cxn modelId="{44B260F5-C85A-43A0-A357-A1C8A8D8B230}" type="presOf" srcId="{11F7B16D-9AD7-46EB-B9D7-5E62C638EF8D}" destId="{1772A52B-4233-4101-87C5-4C2C072C9789}" srcOrd="1" destOrd="0" presId="urn:microsoft.com/office/officeart/2008/layout/HorizontalMultiLevelHierarchy"/>
    <dgm:cxn modelId="{E0DBF63F-D41C-42F7-92C4-B129F8515D0F}" srcId="{D263131D-81C3-417F-9355-7382786B6313}" destId="{27DFC4DC-145E-4036-BFD4-5BDF79397B4A}" srcOrd="2" destOrd="0" parTransId="{F576CAF4-0274-4054-8B15-2A7A0ACBFD2F}" sibTransId="{7ED06368-105A-4DD1-ABC2-F6A0DF09A712}"/>
    <dgm:cxn modelId="{5ADE3198-55E9-4015-8717-F893639AFF19}" srcId="{D263131D-81C3-417F-9355-7382786B6313}" destId="{1FB9F602-4E1B-4972-BEAC-79027A7DFA12}" srcOrd="1" destOrd="0" parTransId="{4F2D1D90-DE1D-497D-8DEC-D1E31D984FAE}" sibTransId="{1F66DBE1-E8C2-45D8-B9BD-22E71565A60E}"/>
    <dgm:cxn modelId="{294D8DF9-12C6-4CD9-BC7D-07A4FAD59AB4}" type="presOf" srcId="{1FB9F602-4E1B-4972-BEAC-79027A7DFA12}" destId="{44CC8F28-ED7B-4F6E-AD7E-C883D89E8977}" srcOrd="0" destOrd="0" presId="urn:microsoft.com/office/officeart/2008/layout/HorizontalMultiLevelHierarchy"/>
    <dgm:cxn modelId="{1F87321E-F395-48FF-BCC5-C29A68448C0C}" type="presOf" srcId="{4F2D1D90-DE1D-497D-8DEC-D1E31D984FAE}" destId="{6D2E497C-B04D-4A1F-B1E5-39721ED5357F}" srcOrd="1" destOrd="0" presId="urn:microsoft.com/office/officeart/2008/layout/HorizontalMultiLevelHierarchy"/>
    <dgm:cxn modelId="{702C250E-6E29-447B-9427-083E613FDB31}" type="presOf" srcId="{F576CAF4-0274-4054-8B15-2A7A0ACBFD2F}" destId="{C65BF6BD-0A88-4968-8496-018221BB08F8}" srcOrd="1" destOrd="0" presId="urn:microsoft.com/office/officeart/2008/layout/HorizontalMultiLevelHierarchy"/>
    <dgm:cxn modelId="{0A0D1D72-B97B-4796-A027-C1F203BA30BA}" type="presOf" srcId="{BB9BA4E4-2F12-48D7-B42C-84E59D3169DE}" destId="{006867E0-4796-4B37-A96D-A9FE01776723}" srcOrd="0" destOrd="0" presId="urn:microsoft.com/office/officeart/2008/layout/HorizontalMultiLevelHierarchy"/>
    <dgm:cxn modelId="{0BE1274E-EF50-4B0A-9C28-C313B0F66124}" srcId="{D263131D-81C3-417F-9355-7382786B6313}" destId="{BB9BA4E4-2F12-48D7-B42C-84E59D3169DE}" srcOrd="0" destOrd="0" parTransId="{11F7B16D-9AD7-46EB-B9D7-5E62C638EF8D}" sibTransId="{90D97DD9-BBBA-438D-9583-3D8295DEABE7}"/>
    <dgm:cxn modelId="{4C403F64-3666-4607-983D-D6888F79B0C0}" type="presOf" srcId="{27DFC4DC-145E-4036-BFD4-5BDF79397B4A}" destId="{E0073605-3ECB-4A51-9796-207F64852E17}" srcOrd="0" destOrd="0" presId="urn:microsoft.com/office/officeart/2008/layout/HorizontalMultiLevelHierarchy"/>
    <dgm:cxn modelId="{48A6D730-065A-485E-B62F-A6D5E07606DE}" type="presOf" srcId="{4F2D1D90-DE1D-497D-8DEC-D1E31D984FAE}" destId="{09BFBCB2-D358-497F-A28D-AB548ECB6B27}" srcOrd="0" destOrd="0" presId="urn:microsoft.com/office/officeart/2008/layout/HorizontalMultiLevelHierarchy"/>
    <dgm:cxn modelId="{E4FD0A58-55C0-4F2B-ACB8-55F93F66CC84}" srcId="{BE5C56D9-2E98-48A1-8557-C2556FCB2547}" destId="{D263131D-81C3-417F-9355-7382786B6313}" srcOrd="0" destOrd="0" parTransId="{CC3006FA-1EFC-4A98-B5F2-EB5BE4D58B07}" sibTransId="{EEE1D79D-9B1E-46F8-AD80-7F5ED9372840}"/>
    <dgm:cxn modelId="{6E1C8F16-B159-40DD-BB68-DB3686E7526B}" type="presOf" srcId="{11F7B16D-9AD7-46EB-B9D7-5E62C638EF8D}" destId="{C1A706C7-F3D9-4B78-A04B-AD0D11C757F1}" srcOrd="0" destOrd="0" presId="urn:microsoft.com/office/officeart/2008/layout/HorizontalMultiLevelHierarchy"/>
    <dgm:cxn modelId="{0F76066C-09B8-44F0-833E-CDA5AD6788B4}" type="presOf" srcId="{F576CAF4-0274-4054-8B15-2A7A0ACBFD2F}" destId="{0B9F8661-9ABA-42C7-BEA8-32EE9E630CA3}" srcOrd="0" destOrd="0" presId="urn:microsoft.com/office/officeart/2008/layout/HorizontalMultiLevelHierarchy"/>
    <dgm:cxn modelId="{328BA5CF-DADB-4BC7-8891-49BC8C228A5A}" type="presOf" srcId="{BE5C56D9-2E98-48A1-8557-C2556FCB2547}" destId="{93553E59-981D-4702-B8C1-5F52DA804348}" srcOrd="0" destOrd="0" presId="urn:microsoft.com/office/officeart/2008/layout/HorizontalMultiLevelHierarchy"/>
    <dgm:cxn modelId="{DE56889C-C601-463D-A821-629DDBC0ACEF}" type="presParOf" srcId="{93553E59-981D-4702-B8C1-5F52DA804348}" destId="{8E99CF8B-551F-4E33-B94A-F9CFCD47C655}" srcOrd="0" destOrd="0" presId="urn:microsoft.com/office/officeart/2008/layout/HorizontalMultiLevelHierarchy"/>
    <dgm:cxn modelId="{7918E7BF-6A95-4BA9-977F-E3DBFDB63827}" type="presParOf" srcId="{8E99CF8B-551F-4E33-B94A-F9CFCD47C655}" destId="{5AF376D4-6AAE-4BDD-8172-BE84947DB93F}" srcOrd="0" destOrd="0" presId="urn:microsoft.com/office/officeart/2008/layout/HorizontalMultiLevelHierarchy"/>
    <dgm:cxn modelId="{B411E2C2-B441-4C69-BDC3-73A4351AD108}" type="presParOf" srcId="{8E99CF8B-551F-4E33-B94A-F9CFCD47C655}" destId="{91129AAC-7F30-47EE-85C4-7D1C5A4C0947}" srcOrd="1" destOrd="0" presId="urn:microsoft.com/office/officeart/2008/layout/HorizontalMultiLevelHierarchy"/>
    <dgm:cxn modelId="{4EEC8C3F-D4F0-4381-8909-9E30B4252986}" type="presParOf" srcId="{91129AAC-7F30-47EE-85C4-7D1C5A4C0947}" destId="{C1A706C7-F3D9-4B78-A04B-AD0D11C757F1}" srcOrd="0" destOrd="0" presId="urn:microsoft.com/office/officeart/2008/layout/HorizontalMultiLevelHierarchy"/>
    <dgm:cxn modelId="{32B36B74-8185-4752-9CDE-F8E34214A3E4}" type="presParOf" srcId="{C1A706C7-F3D9-4B78-A04B-AD0D11C757F1}" destId="{1772A52B-4233-4101-87C5-4C2C072C9789}" srcOrd="0" destOrd="0" presId="urn:microsoft.com/office/officeart/2008/layout/HorizontalMultiLevelHierarchy"/>
    <dgm:cxn modelId="{E7C25CAD-C3C2-43C8-8041-24D74360B1F0}" type="presParOf" srcId="{91129AAC-7F30-47EE-85C4-7D1C5A4C0947}" destId="{200124A1-661F-466F-BBBB-FFD0AD5D7E19}" srcOrd="1" destOrd="0" presId="urn:microsoft.com/office/officeart/2008/layout/HorizontalMultiLevelHierarchy"/>
    <dgm:cxn modelId="{AB41E7B7-E18A-4263-867E-DA94AA50059B}" type="presParOf" srcId="{200124A1-661F-466F-BBBB-FFD0AD5D7E19}" destId="{006867E0-4796-4B37-A96D-A9FE01776723}" srcOrd="0" destOrd="0" presId="urn:microsoft.com/office/officeart/2008/layout/HorizontalMultiLevelHierarchy"/>
    <dgm:cxn modelId="{356EB63F-BB41-43B6-9C6E-906D0616ED61}" type="presParOf" srcId="{200124A1-661F-466F-BBBB-FFD0AD5D7E19}" destId="{87222B5B-47DA-4564-9795-AC88ED0C9BE2}" srcOrd="1" destOrd="0" presId="urn:microsoft.com/office/officeart/2008/layout/HorizontalMultiLevelHierarchy"/>
    <dgm:cxn modelId="{2091E8F2-8C32-4C3B-84C0-9C90B7BE68A1}" type="presParOf" srcId="{91129AAC-7F30-47EE-85C4-7D1C5A4C0947}" destId="{09BFBCB2-D358-497F-A28D-AB548ECB6B27}" srcOrd="2" destOrd="0" presId="urn:microsoft.com/office/officeart/2008/layout/HorizontalMultiLevelHierarchy"/>
    <dgm:cxn modelId="{6672BEE7-3D06-42D9-ACE7-2B53FB051870}" type="presParOf" srcId="{09BFBCB2-D358-497F-A28D-AB548ECB6B27}" destId="{6D2E497C-B04D-4A1F-B1E5-39721ED5357F}" srcOrd="0" destOrd="0" presId="urn:microsoft.com/office/officeart/2008/layout/HorizontalMultiLevelHierarchy"/>
    <dgm:cxn modelId="{7D3EFD18-2905-4D65-B82C-27E6374648D1}" type="presParOf" srcId="{91129AAC-7F30-47EE-85C4-7D1C5A4C0947}" destId="{F2C1E4E7-B2FF-44DE-8DEF-240A09ACDF2A}" srcOrd="3" destOrd="0" presId="urn:microsoft.com/office/officeart/2008/layout/HorizontalMultiLevelHierarchy"/>
    <dgm:cxn modelId="{ED15167F-55C4-4C27-A417-CDE3E4563D66}" type="presParOf" srcId="{F2C1E4E7-B2FF-44DE-8DEF-240A09ACDF2A}" destId="{44CC8F28-ED7B-4F6E-AD7E-C883D89E8977}" srcOrd="0" destOrd="0" presId="urn:microsoft.com/office/officeart/2008/layout/HorizontalMultiLevelHierarchy"/>
    <dgm:cxn modelId="{37E22ED3-0E58-4FE3-8004-59F479A91EB8}" type="presParOf" srcId="{F2C1E4E7-B2FF-44DE-8DEF-240A09ACDF2A}" destId="{040B9F90-D5D9-48AE-9A32-6B24A3CFDD0A}" srcOrd="1" destOrd="0" presId="urn:microsoft.com/office/officeart/2008/layout/HorizontalMultiLevelHierarchy"/>
    <dgm:cxn modelId="{D9076AC8-DCD4-4297-8664-7D918F3F690B}" type="presParOf" srcId="{91129AAC-7F30-47EE-85C4-7D1C5A4C0947}" destId="{0B9F8661-9ABA-42C7-BEA8-32EE9E630CA3}" srcOrd="4" destOrd="0" presId="urn:microsoft.com/office/officeart/2008/layout/HorizontalMultiLevelHierarchy"/>
    <dgm:cxn modelId="{4D320BB8-E206-4E7B-9E9E-FF1F58FA4D02}" type="presParOf" srcId="{0B9F8661-9ABA-42C7-BEA8-32EE9E630CA3}" destId="{C65BF6BD-0A88-4968-8496-018221BB08F8}" srcOrd="0" destOrd="0" presId="urn:microsoft.com/office/officeart/2008/layout/HorizontalMultiLevelHierarchy"/>
    <dgm:cxn modelId="{ABF9CCAB-6882-4D25-9499-7074ADA25682}" type="presParOf" srcId="{91129AAC-7F30-47EE-85C4-7D1C5A4C0947}" destId="{A34E177F-2B83-4D7B-8EAF-823EB513D7E9}" srcOrd="5" destOrd="0" presId="urn:microsoft.com/office/officeart/2008/layout/HorizontalMultiLevelHierarchy"/>
    <dgm:cxn modelId="{F0AD2953-417B-477B-89C3-5B897D3781E8}" type="presParOf" srcId="{A34E177F-2B83-4D7B-8EAF-823EB513D7E9}" destId="{E0073605-3ECB-4A51-9796-207F64852E17}" srcOrd="0" destOrd="0" presId="urn:microsoft.com/office/officeart/2008/layout/HorizontalMultiLevelHierarchy"/>
    <dgm:cxn modelId="{4857744F-9346-4910-81AF-D5BD6EA2F2C9}" type="presParOf" srcId="{A34E177F-2B83-4D7B-8EAF-823EB513D7E9}" destId="{217EE909-57EE-46B8-97A7-DD492A361F26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5C56D9-2E98-48A1-8557-C2556FCB2547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263131D-81C3-417F-9355-7382786B6313}">
      <dgm:prSet phldrT="[Текст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3200" b="1" dirty="0" smtClean="0">
              <a:solidFill>
                <a:srgbClr val="C00000"/>
              </a:solidFill>
            </a:rPr>
            <a:t>Познавательное развитие</a:t>
          </a:r>
          <a:endParaRPr lang="en-US" sz="3200" b="1" dirty="0">
            <a:solidFill>
              <a:srgbClr val="C00000"/>
            </a:solidFill>
          </a:endParaRPr>
        </a:p>
      </dgm:t>
    </dgm:pt>
    <dgm:pt modelId="{CC3006FA-1EFC-4A98-B5F2-EB5BE4D58B07}" type="parTrans" cxnId="{E4FD0A58-55C0-4F2B-ACB8-55F93F66CC84}">
      <dgm:prSet/>
      <dgm:spPr/>
      <dgm:t>
        <a:bodyPr/>
        <a:lstStyle/>
        <a:p>
          <a:endParaRPr lang="en-US" sz="2400"/>
        </a:p>
      </dgm:t>
    </dgm:pt>
    <dgm:pt modelId="{EEE1D79D-9B1E-46F8-AD80-7F5ED9372840}" type="sibTrans" cxnId="{E4FD0A58-55C0-4F2B-ACB8-55F93F66CC84}">
      <dgm:prSet/>
      <dgm:spPr/>
      <dgm:t>
        <a:bodyPr/>
        <a:lstStyle/>
        <a:p>
          <a:endParaRPr lang="en-US" sz="2400"/>
        </a:p>
      </dgm:t>
    </dgm:pt>
    <dgm:pt modelId="{BB9BA4E4-2F12-48D7-B42C-84E59D3169DE}">
      <dgm:prSet phldrT="[Текст]" custT="1"/>
      <dgm:spPr/>
      <dgm:t>
        <a:bodyPr/>
        <a:lstStyle/>
        <a:p>
          <a:pPr algn="ctr"/>
          <a:r>
            <a:rPr lang="ru-RU" altLang="ru-RU" sz="3200" b="0" dirty="0" smtClean="0">
              <a:solidFill>
                <a:srgbClr val="000000"/>
              </a:solidFill>
              <a:latin typeface="+mj-lt"/>
            </a:rPr>
            <a:t>Восприятие</a:t>
          </a:r>
          <a:r>
            <a:rPr lang="en-US" altLang="ru-RU" sz="2800" b="0" dirty="0" smtClean="0">
              <a:solidFill>
                <a:srgbClr val="000000"/>
              </a:solidFill>
              <a:latin typeface="+mj-lt"/>
            </a:rPr>
            <a:t> </a:t>
          </a:r>
          <a:r>
            <a:rPr lang="ru-RU" altLang="ru-RU" sz="2400" b="0" dirty="0" smtClean="0">
              <a:solidFill>
                <a:srgbClr val="000000"/>
              </a:solidFill>
              <a:latin typeface="+mj-lt"/>
            </a:rPr>
            <a:t>(зрительное, слуховое, тактильно</a:t>
          </a:r>
          <a:r>
            <a:rPr lang="en-US" altLang="ru-RU" sz="2400" b="0" dirty="0" smtClean="0">
              <a:solidFill>
                <a:srgbClr val="000000"/>
              </a:solidFill>
              <a:latin typeface="+mj-lt"/>
            </a:rPr>
            <a:t>-</a:t>
          </a:r>
          <a:r>
            <a:rPr lang="ru-RU" altLang="ru-RU" sz="2400" b="0" dirty="0" smtClean="0">
              <a:solidFill>
                <a:srgbClr val="000000"/>
              </a:solidFill>
              <a:latin typeface="+mj-lt"/>
            </a:rPr>
            <a:t>кинестетическое)</a:t>
          </a:r>
          <a:endParaRPr lang="en-US" sz="2800" b="0" dirty="0">
            <a:latin typeface="+mj-lt"/>
          </a:endParaRPr>
        </a:p>
      </dgm:t>
    </dgm:pt>
    <dgm:pt modelId="{11F7B16D-9AD7-46EB-B9D7-5E62C638EF8D}" type="parTrans" cxnId="{0BE1274E-EF50-4B0A-9C28-C313B0F66124}">
      <dgm:prSet custT="1"/>
      <dgm:spPr/>
      <dgm:t>
        <a:bodyPr/>
        <a:lstStyle/>
        <a:p>
          <a:endParaRPr lang="en-US" sz="800"/>
        </a:p>
      </dgm:t>
    </dgm:pt>
    <dgm:pt modelId="{90D97DD9-BBBA-438D-9583-3D8295DEABE7}" type="sibTrans" cxnId="{0BE1274E-EF50-4B0A-9C28-C313B0F66124}">
      <dgm:prSet/>
      <dgm:spPr/>
      <dgm:t>
        <a:bodyPr/>
        <a:lstStyle/>
        <a:p>
          <a:endParaRPr lang="en-US" sz="2400"/>
        </a:p>
      </dgm:t>
    </dgm:pt>
    <dgm:pt modelId="{1FB9F602-4E1B-4972-BEAC-79027A7DFA12}">
      <dgm:prSet phldrT="[Текст]" custT="1"/>
      <dgm:spPr/>
      <dgm:t>
        <a:bodyPr/>
        <a:lstStyle/>
        <a:p>
          <a:pPr algn="ctr"/>
          <a:r>
            <a:rPr lang="ru-RU" altLang="ru-RU" sz="3200" b="0" smtClean="0">
              <a:solidFill>
                <a:srgbClr val="000000"/>
              </a:solidFill>
              <a:latin typeface="+mj-lt"/>
            </a:rPr>
            <a:t>Мышление</a:t>
          </a:r>
          <a:r>
            <a:rPr lang="en-US" altLang="ru-RU" sz="2800" b="0" smtClean="0">
              <a:solidFill>
                <a:srgbClr val="000000"/>
              </a:solidFill>
              <a:latin typeface="+mj-lt"/>
            </a:rPr>
            <a:t> </a:t>
          </a:r>
          <a:r>
            <a:rPr lang="ru-RU" altLang="ru-RU" sz="2400" b="0" smtClean="0">
              <a:solidFill>
                <a:srgbClr val="000000"/>
              </a:solidFill>
              <a:latin typeface="+mj-lt"/>
            </a:rPr>
            <a:t>(</a:t>
          </a:r>
          <a:r>
            <a:rPr lang="ru-RU" altLang="ru-RU" sz="2400" b="0" dirty="0" smtClean="0">
              <a:solidFill>
                <a:srgbClr val="000000"/>
              </a:solidFill>
              <a:latin typeface="+mj-lt"/>
            </a:rPr>
            <a:t>наглядно-действенное, наглядно-образное,</a:t>
          </a:r>
          <a:r>
            <a:rPr lang="en-US" altLang="ru-RU" sz="2400" b="0" dirty="0" smtClean="0">
              <a:solidFill>
                <a:srgbClr val="000000"/>
              </a:solidFill>
              <a:latin typeface="+mj-lt"/>
            </a:rPr>
            <a:t> </a:t>
          </a:r>
          <a:r>
            <a:rPr lang="ru-RU" altLang="ru-RU" sz="2400" b="0" dirty="0" smtClean="0">
              <a:solidFill>
                <a:srgbClr val="000000"/>
              </a:solidFill>
              <a:latin typeface="+mj-lt"/>
            </a:rPr>
            <a:t>абстрактно-логическое)</a:t>
          </a:r>
          <a:endParaRPr lang="en-US" sz="2800" b="0" dirty="0">
            <a:latin typeface="+mj-lt"/>
          </a:endParaRPr>
        </a:p>
      </dgm:t>
    </dgm:pt>
    <dgm:pt modelId="{4F2D1D90-DE1D-497D-8DEC-D1E31D984FAE}" type="parTrans" cxnId="{5ADE3198-55E9-4015-8717-F893639AFF19}">
      <dgm:prSet custT="1"/>
      <dgm:spPr/>
      <dgm:t>
        <a:bodyPr/>
        <a:lstStyle/>
        <a:p>
          <a:endParaRPr lang="en-US" sz="800"/>
        </a:p>
      </dgm:t>
    </dgm:pt>
    <dgm:pt modelId="{1F66DBE1-E8C2-45D8-B9BD-22E71565A60E}" type="sibTrans" cxnId="{5ADE3198-55E9-4015-8717-F893639AFF19}">
      <dgm:prSet/>
      <dgm:spPr/>
      <dgm:t>
        <a:bodyPr/>
        <a:lstStyle/>
        <a:p>
          <a:endParaRPr lang="en-US" sz="2400"/>
        </a:p>
      </dgm:t>
    </dgm:pt>
    <dgm:pt modelId="{27DFC4DC-145E-4036-BFD4-5BDF79397B4A}">
      <dgm:prSet phldrT="[Текст]" custT="1"/>
      <dgm:spPr/>
      <dgm:t>
        <a:bodyPr/>
        <a:lstStyle/>
        <a:p>
          <a:r>
            <a:rPr lang="ru-RU" altLang="ru-RU" sz="3200" b="0" dirty="0" smtClean="0">
              <a:solidFill>
                <a:srgbClr val="000000"/>
              </a:solidFill>
              <a:latin typeface="+mj-lt"/>
            </a:rPr>
            <a:t>Понимание</a:t>
          </a:r>
          <a:r>
            <a:rPr lang="en-US" altLang="ru-RU" sz="3200" b="0" dirty="0" smtClean="0">
              <a:solidFill>
                <a:srgbClr val="000000"/>
              </a:solidFill>
              <a:latin typeface="+mj-lt"/>
            </a:rPr>
            <a:t> </a:t>
          </a:r>
          <a:r>
            <a:rPr lang="ru-RU" altLang="ru-RU" sz="3200" b="0" dirty="0" smtClean="0">
              <a:solidFill>
                <a:srgbClr val="000000"/>
              </a:solidFill>
              <a:latin typeface="+mj-lt"/>
            </a:rPr>
            <a:t>обращенной</a:t>
          </a:r>
          <a:r>
            <a:rPr lang="en-US" altLang="ru-RU" sz="3200" b="0" dirty="0" smtClean="0">
              <a:solidFill>
                <a:srgbClr val="000000"/>
              </a:solidFill>
              <a:latin typeface="+mj-lt"/>
            </a:rPr>
            <a:t> </a:t>
          </a:r>
          <a:r>
            <a:rPr lang="ru-RU" altLang="ru-RU" sz="3200" b="0" dirty="0" smtClean="0">
              <a:solidFill>
                <a:srgbClr val="000000"/>
              </a:solidFill>
              <a:latin typeface="+mj-lt"/>
            </a:rPr>
            <a:t>речи</a:t>
          </a:r>
          <a:endParaRPr lang="en-US" sz="3200" b="0" dirty="0">
            <a:latin typeface="+mj-lt"/>
          </a:endParaRPr>
        </a:p>
      </dgm:t>
    </dgm:pt>
    <dgm:pt modelId="{F576CAF4-0274-4054-8B15-2A7A0ACBFD2F}" type="parTrans" cxnId="{E0DBF63F-D41C-42F7-92C4-B129F8515D0F}">
      <dgm:prSet/>
      <dgm:spPr/>
      <dgm:t>
        <a:bodyPr/>
        <a:lstStyle/>
        <a:p>
          <a:endParaRPr lang="en-US"/>
        </a:p>
      </dgm:t>
    </dgm:pt>
    <dgm:pt modelId="{7ED06368-105A-4DD1-ABC2-F6A0DF09A712}" type="sibTrans" cxnId="{E0DBF63F-D41C-42F7-92C4-B129F8515D0F}">
      <dgm:prSet/>
      <dgm:spPr/>
      <dgm:t>
        <a:bodyPr/>
        <a:lstStyle/>
        <a:p>
          <a:endParaRPr lang="en-US"/>
        </a:p>
      </dgm:t>
    </dgm:pt>
    <dgm:pt modelId="{17E312A3-5F76-43C7-8B53-628CAF3ADC51}">
      <dgm:prSet phldrT="[Текст]" custT="1"/>
      <dgm:spPr/>
      <dgm:t>
        <a:bodyPr/>
        <a:lstStyle/>
        <a:p>
          <a:r>
            <a:rPr lang="ru-RU" sz="3200" b="0" dirty="0" smtClean="0">
              <a:solidFill>
                <a:schemeClr val="tx1">
                  <a:lumMod val="10000"/>
                </a:schemeClr>
              </a:solidFill>
              <a:latin typeface="+mj-lt"/>
            </a:rPr>
            <a:t>Уровень развития деятельности</a:t>
          </a:r>
          <a:endParaRPr lang="en-US" sz="3200" b="0" dirty="0">
            <a:solidFill>
              <a:schemeClr val="tx1">
                <a:lumMod val="10000"/>
              </a:schemeClr>
            </a:solidFill>
            <a:latin typeface="+mj-lt"/>
          </a:endParaRPr>
        </a:p>
      </dgm:t>
    </dgm:pt>
    <dgm:pt modelId="{BAF02D18-0959-4F4C-A719-49FFB695A9AF}" type="parTrans" cxnId="{9C186616-FB42-4653-A7C2-A99AA4326520}">
      <dgm:prSet/>
      <dgm:spPr/>
      <dgm:t>
        <a:bodyPr/>
        <a:lstStyle/>
        <a:p>
          <a:endParaRPr lang="en-US"/>
        </a:p>
      </dgm:t>
    </dgm:pt>
    <dgm:pt modelId="{226CF065-B030-415F-AD5C-2C19E0B8E8A0}" type="sibTrans" cxnId="{9C186616-FB42-4653-A7C2-A99AA4326520}">
      <dgm:prSet/>
      <dgm:spPr/>
      <dgm:t>
        <a:bodyPr/>
        <a:lstStyle/>
        <a:p>
          <a:endParaRPr lang="en-US"/>
        </a:p>
      </dgm:t>
    </dgm:pt>
    <dgm:pt modelId="{71967508-36C5-445D-B94A-1ABC823EFDEC}">
      <dgm:prSet phldrT="[Текст]" custT="1"/>
      <dgm:spPr/>
      <dgm:t>
        <a:bodyPr/>
        <a:lstStyle/>
        <a:p>
          <a:r>
            <a:rPr lang="ru-RU" altLang="ru-RU" sz="3200" b="0" dirty="0" smtClean="0">
              <a:solidFill>
                <a:srgbClr val="000000"/>
              </a:solidFill>
              <a:latin typeface="+mj-lt"/>
            </a:rPr>
            <a:t>Запас знаний об окружающем</a:t>
          </a:r>
          <a:endParaRPr lang="en-US" sz="3200" b="0" dirty="0">
            <a:latin typeface="+mj-lt"/>
          </a:endParaRPr>
        </a:p>
      </dgm:t>
    </dgm:pt>
    <dgm:pt modelId="{7430E473-73CA-4332-8900-803F99E30503}" type="parTrans" cxnId="{3E21AB11-70F1-4F6E-B96E-AE5BB052662B}">
      <dgm:prSet/>
      <dgm:spPr/>
      <dgm:t>
        <a:bodyPr/>
        <a:lstStyle/>
        <a:p>
          <a:endParaRPr lang="en-US"/>
        </a:p>
      </dgm:t>
    </dgm:pt>
    <dgm:pt modelId="{EA6F431E-3313-45C7-B217-082335A89D2F}" type="sibTrans" cxnId="{3E21AB11-70F1-4F6E-B96E-AE5BB052662B}">
      <dgm:prSet/>
      <dgm:spPr/>
      <dgm:t>
        <a:bodyPr/>
        <a:lstStyle/>
        <a:p>
          <a:endParaRPr lang="en-US"/>
        </a:p>
      </dgm:t>
    </dgm:pt>
    <dgm:pt modelId="{09E0FB84-863E-4EDA-8E59-B48A9B1636B3}">
      <dgm:prSet phldrT="[Текст]" custT="1"/>
      <dgm:spPr/>
      <dgm:t>
        <a:bodyPr/>
        <a:lstStyle/>
        <a:p>
          <a:r>
            <a:rPr lang="ru-RU" altLang="ru-RU" sz="3200" b="0" dirty="0" smtClean="0">
              <a:solidFill>
                <a:srgbClr val="000000"/>
              </a:solidFill>
              <a:latin typeface="+mj-lt"/>
            </a:rPr>
            <a:t>Внимание</a:t>
          </a:r>
          <a:endParaRPr lang="en-US" sz="3200" b="0" dirty="0">
            <a:latin typeface="+mj-lt"/>
          </a:endParaRPr>
        </a:p>
      </dgm:t>
    </dgm:pt>
    <dgm:pt modelId="{31F5FAB2-BA15-4C66-AF1F-C78038F7C66C}" type="parTrans" cxnId="{9EAF9743-883A-4861-AF3D-1734A7B4CD7D}">
      <dgm:prSet/>
      <dgm:spPr/>
      <dgm:t>
        <a:bodyPr/>
        <a:lstStyle/>
        <a:p>
          <a:endParaRPr lang="en-US"/>
        </a:p>
      </dgm:t>
    </dgm:pt>
    <dgm:pt modelId="{E77787B0-DEC4-4171-8F9B-8815B150E93A}" type="sibTrans" cxnId="{9EAF9743-883A-4861-AF3D-1734A7B4CD7D}">
      <dgm:prSet/>
      <dgm:spPr/>
      <dgm:t>
        <a:bodyPr/>
        <a:lstStyle/>
        <a:p>
          <a:endParaRPr lang="en-US"/>
        </a:p>
      </dgm:t>
    </dgm:pt>
    <dgm:pt modelId="{C4D3A609-3450-45CC-8E6C-9AFB8A500427}">
      <dgm:prSet phldrT="[Текст]" custT="1"/>
      <dgm:spPr/>
      <dgm:t>
        <a:bodyPr/>
        <a:lstStyle/>
        <a:p>
          <a:r>
            <a:rPr lang="ru-RU" altLang="ru-RU" sz="3200" b="0" dirty="0" smtClean="0">
              <a:solidFill>
                <a:srgbClr val="000000"/>
              </a:solidFill>
              <a:latin typeface="+mj-lt"/>
            </a:rPr>
            <a:t>Память</a:t>
          </a:r>
          <a:endParaRPr lang="en-US" sz="3200" b="0" dirty="0">
            <a:latin typeface="+mj-lt"/>
          </a:endParaRPr>
        </a:p>
      </dgm:t>
    </dgm:pt>
    <dgm:pt modelId="{72B1C584-7681-4E92-B1E2-E2B0284F9659}" type="parTrans" cxnId="{CDA02484-ABB5-40B1-AC7E-357E42D433A3}">
      <dgm:prSet/>
      <dgm:spPr/>
      <dgm:t>
        <a:bodyPr/>
        <a:lstStyle/>
        <a:p>
          <a:endParaRPr lang="en-US"/>
        </a:p>
      </dgm:t>
    </dgm:pt>
    <dgm:pt modelId="{C713BFE0-7920-4418-8C36-6D499E2EAFEA}" type="sibTrans" cxnId="{CDA02484-ABB5-40B1-AC7E-357E42D433A3}">
      <dgm:prSet/>
      <dgm:spPr/>
      <dgm:t>
        <a:bodyPr/>
        <a:lstStyle/>
        <a:p>
          <a:endParaRPr lang="en-US"/>
        </a:p>
      </dgm:t>
    </dgm:pt>
    <dgm:pt modelId="{93553E59-981D-4702-B8C1-5F52DA804348}" type="pres">
      <dgm:prSet presAssocID="{BE5C56D9-2E98-48A1-8557-C2556FCB2547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E99CF8B-551F-4E33-B94A-F9CFCD47C655}" type="pres">
      <dgm:prSet presAssocID="{D263131D-81C3-417F-9355-7382786B6313}" presName="root1" presStyleCnt="0"/>
      <dgm:spPr/>
    </dgm:pt>
    <dgm:pt modelId="{5AF376D4-6AAE-4BDD-8172-BE84947DB93F}" type="pres">
      <dgm:prSet presAssocID="{D263131D-81C3-417F-9355-7382786B6313}" presName="LevelOneTextNode" presStyleLbl="node0" presStyleIdx="0" presStyleCnt="1" custScaleY="15786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1129AAC-7F30-47EE-85C4-7D1C5A4C0947}" type="pres">
      <dgm:prSet presAssocID="{D263131D-81C3-417F-9355-7382786B6313}" presName="level2hierChild" presStyleCnt="0"/>
      <dgm:spPr/>
    </dgm:pt>
    <dgm:pt modelId="{C1A706C7-F3D9-4B78-A04B-AD0D11C757F1}" type="pres">
      <dgm:prSet presAssocID="{11F7B16D-9AD7-46EB-B9D7-5E62C638EF8D}" presName="conn2-1" presStyleLbl="parChTrans1D2" presStyleIdx="0" presStyleCnt="7"/>
      <dgm:spPr/>
      <dgm:t>
        <a:bodyPr/>
        <a:lstStyle/>
        <a:p>
          <a:endParaRPr lang="en-US"/>
        </a:p>
      </dgm:t>
    </dgm:pt>
    <dgm:pt modelId="{1772A52B-4233-4101-87C5-4C2C072C9789}" type="pres">
      <dgm:prSet presAssocID="{11F7B16D-9AD7-46EB-B9D7-5E62C638EF8D}" presName="connTx" presStyleLbl="parChTrans1D2" presStyleIdx="0" presStyleCnt="7"/>
      <dgm:spPr/>
      <dgm:t>
        <a:bodyPr/>
        <a:lstStyle/>
        <a:p>
          <a:endParaRPr lang="en-US"/>
        </a:p>
      </dgm:t>
    </dgm:pt>
    <dgm:pt modelId="{200124A1-661F-466F-BBBB-FFD0AD5D7E19}" type="pres">
      <dgm:prSet presAssocID="{BB9BA4E4-2F12-48D7-B42C-84E59D3169DE}" presName="root2" presStyleCnt="0"/>
      <dgm:spPr/>
    </dgm:pt>
    <dgm:pt modelId="{006867E0-4796-4B37-A96D-A9FE01776723}" type="pres">
      <dgm:prSet presAssocID="{BB9BA4E4-2F12-48D7-B42C-84E59D3169DE}" presName="LevelTwoTextNode" presStyleLbl="node2" presStyleIdx="0" presStyleCnt="7" custScaleX="30354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222B5B-47DA-4564-9795-AC88ED0C9BE2}" type="pres">
      <dgm:prSet presAssocID="{BB9BA4E4-2F12-48D7-B42C-84E59D3169DE}" presName="level3hierChild" presStyleCnt="0"/>
      <dgm:spPr/>
    </dgm:pt>
    <dgm:pt modelId="{09BFBCB2-D358-497F-A28D-AB548ECB6B27}" type="pres">
      <dgm:prSet presAssocID="{4F2D1D90-DE1D-497D-8DEC-D1E31D984FAE}" presName="conn2-1" presStyleLbl="parChTrans1D2" presStyleIdx="1" presStyleCnt="7"/>
      <dgm:spPr/>
      <dgm:t>
        <a:bodyPr/>
        <a:lstStyle/>
        <a:p>
          <a:endParaRPr lang="en-US"/>
        </a:p>
      </dgm:t>
    </dgm:pt>
    <dgm:pt modelId="{6D2E497C-B04D-4A1F-B1E5-39721ED5357F}" type="pres">
      <dgm:prSet presAssocID="{4F2D1D90-DE1D-497D-8DEC-D1E31D984FAE}" presName="connTx" presStyleLbl="parChTrans1D2" presStyleIdx="1" presStyleCnt="7"/>
      <dgm:spPr/>
      <dgm:t>
        <a:bodyPr/>
        <a:lstStyle/>
        <a:p>
          <a:endParaRPr lang="en-US"/>
        </a:p>
      </dgm:t>
    </dgm:pt>
    <dgm:pt modelId="{F2C1E4E7-B2FF-44DE-8DEF-240A09ACDF2A}" type="pres">
      <dgm:prSet presAssocID="{1FB9F602-4E1B-4972-BEAC-79027A7DFA12}" presName="root2" presStyleCnt="0"/>
      <dgm:spPr/>
    </dgm:pt>
    <dgm:pt modelId="{44CC8F28-ED7B-4F6E-AD7E-C883D89E8977}" type="pres">
      <dgm:prSet presAssocID="{1FB9F602-4E1B-4972-BEAC-79027A7DFA12}" presName="LevelTwoTextNode" presStyleLbl="node2" presStyleIdx="1" presStyleCnt="7" custScaleX="303548" custLinFactNeighborX="-377" custLinFactNeighborY="347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40B9F90-D5D9-48AE-9A32-6B24A3CFDD0A}" type="pres">
      <dgm:prSet presAssocID="{1FB9F602-4E1B-4972-BEAC-79027A7DFA12}" presName="level3hierChild" presStyleCnt="0"/>
      <dgm:spPr/>
    </dgm:pt>
    <dgm:pt modelId="{0B9F8661-9ABA-42C7-BEA8-32EE9E630CA3}" type="pres">
      <dgm:prSet presAssocID="{F576CAF4-0274-4054-8B15-2A7A0ACBFD2F}" presName="conn2-1" presStyleLbl="parChTrans1D2" presStyleIdx="2" presStyleCnt="7"/>
      <dgm:spPr/>
      <dgm:t>
        <a:bodyPr/>
        <a:lstStyle/>
        <a:p>
          <a:endParaRPr lang="en-US"/>
        </a:p>
      </dgm:t>
    </dgm:pt>
    <dgm:pt modelId="{C65BF6BD-0A88-4968-8496-018221BB08F8}" type="pres">
      <dgm:prSet presAssocID="{F576CAF4-0274-4054-8B15-2A7A0ACBFD2F}" presName="connTx" presStyleLbl="parChTrans1D2" presStyleIdx="2" presStyleCnt="7"/>
      <dgm:spPr/>
      <dgm:t>
        <a:bodyPr/>
        <a:lstStyle/>
        <a:p>
          <a:endParaRPr lang="en-US"/>
        </a:p>
      </dgm:t>
    </dgm:pt>
    <dgm:pt modelId="{A34E177F-2B83-4D7B-8EAF-823EB513D7E9}" type="pres">
      <dgm:prSet presAssocID="{27DFC4DC-145E-4036-BFD4-5BDF79397B4A}" presName="root2" presStyleCnt="0"/>
      <dgm:spPr/>
    </dgm:pt>
    <dgm:pt modelId="{E0073605-3ECB-4A51-9796-207F64852E17}" type="pres">
      <dgm:prSet presAssocID="{27DFC4DC-145E-4036-BFD4-5BDF79397B4A}" presName="LevelTwoTextNode" presStyleLbl="node2" presStyleIdx="2" presStyleCnt="7" custScaleX="30354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17EE909-57EE-46B8-97A7-DD492A361F26}" type="pres">
      <dgm:prSet presAssocID="{27DFC4DC-145E-4036-BFD4-5BDF79397B4A}" presName="level3hierChild" presStyleCnt="0"/>
      <dgm:spPr/>
    </dgm:pt>
    <dgm:pt modelId="{5A82D5DC-2EF6-4FD1-A190-1DCDBA885404}" type="pres">
      <dgm:prSet presAssocID="{BAF02D18-0959-4F4C-A719-49FFB695A9AF}" presName="conn2-1" presStyleLbl="parChTrans1D2" presStyleIdx="3" presStyleCnt="7"/>
      <dgm:spPr/>
      <dgm:t>
        <a:bodyPr/>
        <a:lstStyle/>
        <a:p>
          <a:endParaRPr lang="en-US"/>
        </a:p>
      </dgm:t>
    </dgm:pt>
    <dgm:pt modelId="{87F384F4-3F3F-4C48-BFC0-12C25877FA02}" type="pres">
      <dgm:prSet presAssocID="{BAF02D18-0959-4F4C-A719-49FFB695A9AF}" presName="connTx" presStyleLbl="parChTrans1D2" presStyleIdx="3" presStyleCnt="7"/>
      <dgm:spPr/>
      <dgm:t>
        <a:bodyPr/>
        <a:lstStyle/>
        <a:p>
          <a:endParaRPr lang="en-US"/>
        </a:p>
      </dgm:t>
    </dgm:pt>
    <dgm:pt modelId="{E7CA5E3D-58D1-4A88-B70C-70AF8B5FF4E6}" type="pres">
      <dgm:prSet presAssocID="{17E312A3-5F76-43C7-8B53-628CAF3ADC51}" presName="root2" presStyleCnt="0"/>
      <dgm:spPr/>
    </dgm:pt>
    <dgm:pt modelId="{E9F596CC-2F05-4FE3-AC5D-64CA24399735}" type="pres">
      <dgm:prSet presAssocID="{17E312A3-5F76-43C7-8B53-628CAF3ADC51}" presName="LevelTwoTextNode" presStyleLbl="node2" presStyleIdx="3" presStyleCnt="7" custScaleX="30354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658CE0C-2619-4B3D-B39A-18B6302AC2D6}" type="pres">
      <dgm:prSet presAssocID="{17E312A3-5F76-43C7-8B53-628CAF3ADC51}" presName="level3hierChild" presStyleCnt="0"/>
      <dgm:spPr/>
    </dgm:pt>
    <dgm:pt modelId="{B957F2D4-3A82-4F1C-9ED2-1438A484AE14}" type="pres">
      <dgm:prSet presAssocID="{7430E473-73CA-4332-8900-803F99E30503}" presName="conn2-1" presStyleLbl="parChTrans1D2" presStyleIdx="4" presStyleCnt="7"/>
      <dgm:spPr/>
      <dgm:t>
        <a:bodyPr/>
        <a:lstStyle/>
        <a:p>
          <a:endParaRPr lang="en-US"/>
        </a:p>
      </dgm:t>
    </dgm:pt>
    <dgm:pt modelId="{09F7F4E1-6FE3-45C6-B289-48C84CCBF4B9}" type="pres">
      <dgm:prSet presAssocID="{7430E473-73CA-4332-8900-803F99E30503}" presName="connTx" presStyleLbl="parChTrans1D2" presStyleIdx="4" presStyleCnt="7"/>
      <dgm:spPr/>
      <dgm:t>
        <a:bodyPr/>
        <a:lstStyle/>
        <a:p>
          <a:endParaRPr lang="en-US"/>
        </a:p>
      </dgm:t>
    </dgm:pt>
    <dgm:pt modelId="{A22F4CB8-392A-4C3A-8D2C-A1B514499B10}" type="pres">
      <dgm:prSet presAssocID="{71967508-36C5-445D-B94A-1ABC823EFDEC}" presName="root2" presStyleCnt="0"/>
      <dgm:spPr/>
    </dgm:pt>
    <dgm:pt modelId="{0A639FA8-5ED3-46E0-AC1C-6F32B64629FD}" type="pres">
      <dgm:prSet presAssocID="{71967508-36C5-445D-B94A-1ABC823EFDEC}" presName="LevelTwoTextNode" presStyleLbl="node2" presStyleIdx="4" presStyleCnt="7" custScaleX="30354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F67834F-6790-4950-8BC6-BBE33D3BDF1A}" type="pres">
      <dgm:prSet presAssocID="{71967508-36C5-445D-B94A-1ABC823EFDEC}" presName="level3hierChild" presStyleCnt="0"/>
      <dgm:spPr/>
    </dgm:pt>
    <dgm:pt modelId="{60E80C52-8E84-4F4B-ABBF-252E6281EE7F}" type="pres">
      <dgm:prSet presAssocID="{31F5FAB2-BA15-4C66-AF1F-C78038F7C66C}" presName="conn2-1" presStyleLbl="parChTrans1D2" presStyleIdx="5" presStyleCnt="7"/>
      <dgm:spPr/>
      <dgm:t>
        <a:bodyPr/>
        <a:lstStyle/>
        <a:p>
          <a:endParaRPr lang="en-US"/>
        </a:p>
      </dgm:t>
    </dgm:pt>
    <dgm:pt modelId="{6F411431-6B8A-4725-8EAF-0CC4CBD9CDEE}" type="pres">
      <dgm:prSet presAssocID="{31F5FAB2-BA15-4C66-AF1F-C78038F7C66C}" presName="connTx" presStyleLbl="parChTrans1D2" presStyleIdx="5" presStyleCnt="7"/>
      <dgm:spPr/>
      <dgm:t>
        <a:bodyPr/>
        <a:lstStyle/>
        <a:p>
          <a:endParaRPr lang="en-US"/>
        </a:p>
      </dgm:t>
    </dgm:pt>
    <dgm:pt modelId="{F117B4A7-EA15-41FA-AA07-FA54F0D280E2}" type="pres">
      <dgm:prSet presAssocID="{09E0FB84-863E-4EDA-8E59-B48A9B1636B3}" presName="root2" presStyleCnt="0"/>
      <dgm:spPr/>
    </dgm:pt>
    <dgm:pt modelId="{5CAE0AA1-125B-48A8-8387-7700CBDBB9D8}" type="pres">
      <dgm:prSet presAssocID="{09E0FB84-863E-4EDA-8E59-B48A9B1636B3}" presName="LevelTwoTextNode" presStyleLbl="node2" presStyleIdx="5" presStyleCnt="7" custScaleX="30354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691963-A291-4F7D-91C3-A3A72133542B}" type="pres">
      <dgm:prSet presAssocID="{09E0FB84-863E-4EDA-8E59-B48A9B1636B3}" presName="level3hierChild" presStyleCnt="0"/>
      <dgm:spPr/>
    </dgm:pt>
    <dgm:pt modelId="{5AFC9F68-6658-4C89-8B20-4A6C20282041}" type="pres">
      <dgm:prSet presAssocID="{72B1C584-7681-4E92-B1E2-E2B0284F9659}" presName="conn2-1" presStyleLbl="parChTrans1D2" presStyleIdx="6" presStyleCnt="7"/>
      <dgm:spPr/>
      <dgm:t>
        <a:bodyPr/>
        <a:lstStyle/>
        <a:p>
          <a:endParaRPr lang="en-US"/>
        </a:p>
      </dgm:t>
    </dgm:pt>
    <dgm:pt modelId="{4A3692C6-4791-4115-ACD1-5BCB42095C52}" type="pres">
      <dgm:prSet presAssocID="{72B1C584-7681-4E92-B1E2-E2B0284F9659}" presName="connTx" presStyleLbl="parChTrans1D2" presStyleIdx="6" presStyleCnt="7"/>
      <dgm:spPr/>
      <dgm:t>
        <a:bodyPr/>
        <a:lstStyle/>
        <a:p>
          <a:endParaRPr lang="en-US"/>
        </a:p>
      </dgm:t>
    </dgm:pt>
    <dgm:pt modelId="{AD5335DB-34DE-4ADD-8E9F-2903471715AE}" type="pres">
      <dgm:prSet presAssocID="{C4D3A609-3450-45CC-8E6C-9AFB8A500427}" presName="root2" presStyleCnt="0"/>
      <dgm:spPr/>
    </dgm:pt>
    <dgm:pt modelId="{BA61EFA8-D1CD-4EB9-BB4D-47DC5B8E177F}" type="pres">
      <dgm:prSet presAssocID="{C4D3A609-3450-45CC-8E6C-9AFB8A500427}" presName="LevelTwoTextNode" presStyleLbl="node2" presStyleIdx="6" presStyleCnt="7" custScaleX="30354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5BCB5C6-00A2-45D9-A5AB-4318FB16F021}" type="pres">
      <dgm:prSet presAssocID="{C4D3A609-3450-45CC-8E6C-9AFB8A500427}" presName="level3hierChild" presStyleCnt="0"/>
      <dgm:spPr/>
    </dgm:pt>
  </dgm:ptLst>
  <dgm:cxnLst>
    <dgm:cxn modelId="{5EBD3AF1-FF3F-47E3-AC44-71D6D958A7A1}" type="presOf" srcId="{09E0FB84-863E-4EDA-8E59-B48A9B1636B3}" destId="{5CAE0AA1-125B-48A8-8387-7700CBDBB9D8}" srcOrd="0" destOrd="0" presId="urn:microsoft.com/office/officeart/2008/layout/HorizontalMultiLevelHierarchy"/>
    <dgm:cxn modelId="{E0DBF63F-D41C-42F7-92C4-B129F8515D0F}" srcId="{D263131D-81C3-417F-9355-7382786B6313}" destId="{27DFC4DC-145E-4036-BFD4-5BDF79397B4A}" srcOrd="2" destOrd="0" parTransId="{F576CAF4-0274-4054-8B15-2A7A0ACBFD2F}" sibTransId="{7ED06368-105A-4DD1-ABC2-F6A0DF09A712}"/>
    <dgm:cxn modelId="{FFEB89C0-EAD3-4188-8D45-54DCC447AE34}" type="presOf" srcId="{27DFC4DC-145E-4036-BFD4-5BDF79397B4A}" destId="{E0073605-3ECB-4A51-9796-207F64852E17}" srcOrd="0" destOrd="0" presId="urn:microsoft.com/office/officeart/2008/layout/HorizontalMultiLevelHierarchy"/>
    <dgm:cxn modelId="{5F858423-0482-49F3-8B19-D4F20B3FA223}" type="presOf" srcId="{31F5FAB2-BA15-4C66-AF1F-C78038F7C66C}" destId="{6F411431-6B8A-4725-8EAF-0CC4CBD9CDEE}" srcOrd="1" destOrd="0" presId="urn:microsoft.com/office/officeart/2008/layout/HorizontalMultiLevelHierarchy"/>
    <dgm:cxn modelId="{4BEC7ED4-CF4E-45FF-8A20-D59DEA5CCF89}" type="presOf" srcId="{D263131D-81C3-417F-9355-7382786B6313}" destId="{5AF376D4-6AAE-4BDD-8172-BE84947DB93F}" srcOrd="0" destOrd="0" presId="urn:microsoft.com/office/officeart/2008/layout/HorizontalMultiLevelHierarchy"/>
    <dgm:cxn modelId="{CDA02484-ABB5-40B1-AC7E-357E42D433A3}" srcId="{D263131D-81C3-417F-9355-7382786B6313}" destId="{C4D3A609-3450-45CC-8E6C-9AFB8A500427}" srcOrd="6" destOrd="0" parTransId="{72B1C584-7681-4E92-B1E2-E2B0284F9659}" sibTransId="{C713BFE0-7920-4418-8C36-6D499E2EAFEA}"/>
    <dgm:cxn modelId="{3E21AB11-70F1-4F6E-B96E-AE5BB052662B}" srcId="{D263131D-81C3-417F-9355-7382786B6313}" destId="{71967508-36C5-445D-B94A-1ABC823EFDEC}" srcOrd="4" destOrd="0" parTransId="{7430E473-73CA-4332-8900-803F99E30503}" sibTransId="{EA6F431E-3313-45C7-B217-082335A89D2F}"/>
    <dgm:cxn modelId="{285A9421-1401-40BE-BBDB-DB8B8D1FF195}" type="presOf" srcId="{1FB9F602-4E1B-4972-BEAC-79027A7DFA12}" destId="{44CC8F28-ED7B-4F6E-AD7E-C883D89E8977}" srcOrd="0" destOrd="0" presId="urn:microsoft.com/office/officeart/2008/layout/HorizontalMultiLevelHierarchy"/>
    <dgm:cxn modelId="{EF3B31FA-201F-430C-85E1-DD66D95AAEB5}" type="presOf" srcId="{C4D3A609-3450-45CC-8E6C-9AFB8A500427}" destId="{BA61EFA8-D1CD-4EB9-BB4D-47DC5B8E177F}" srcOrd="0" destOrd="0" presId="urn:microsoft.com/office/officeart/2008/layout/HorizontalMultiLevelHierarchy"/>
    <dgm:cxn modelId="{5ADE3198-55E9-4015-8717-F893639AFF19}" srcId="{D263131D-81C3-417F-9355-7382786B6313}" destId="{1FB9F602-4E1B-4972-BEAC-79027A7DFA12}" srcOrd="1" destOrd="0" parTransId="{4F2D1D90-DE1D-497D-8DEC-D1E31D984FAE}" sibTransId="{1F66DBE1-E8C2-45D8-B9BD-22E71565A60E}"/>
    <dgm:cxn modelId="{E4FD0A58-55C0-4F2B-ACB8-55F93F66CC84}" srcId="{BE5C56D9-2E98-48A1-8557-C2556FCB2547}" destId="{D263131D-81C3-417F-9355-7382786B6313}" srcOrd="0" destOrd="0" parTransId="{CC3006FA-1EFC-4A98-B5F2-EB5BE4D58B07}" sibTransId="{EEE1D79D-9B1E-46F8-AD80-7F5ED9372840}"/>
    <dgm:cxn modelId="{C3BEAB73-4162-4AED-B26B-5B9E61E218F9}" type="presOf" srcId="{11F7B16D-9AD7-46EB-B9D7-5E62C638EF8D}" destId="{1772A52B-4233-4101-87C5-4C2C072C9789}" srcOrd="1" destOrd="0" presId="urn:microsoft.com/office/officeart/2008/layout/HorizontalMultiLevelHierarchy"/>
    <dgm:cxn modelId="{2576B019-CC50-4EDB-94E3-1998E95AF023}" type="presOf" srcId="{17E312A3-5F76-43C7-8B53-628CAF3ADC51}" destId="{E9F596CC-2F05-4FE3-AC5D-64CA24399735}" srcOrd="0" destOrd="0" presId="urn:microsoft.com/office/officeart/2008/layout/HorizontalMultiLevelHierarchy"/>
    <dgm:cxn modelId="{645C2627-E6CE-4680-9637-1A2F8744878C}" type="presOf" srcId="{11F7B16D-9AD7-46EB-B9D7-5E62C638EF8D}" destId="{C1A706C7-F3D9-4B78-A04B-AD0D11C757F1}" srcOrd="0" destOrd="0" presId="urn:microsoft.com/office/officeart/2008/layout/HorizontalMultiLevelHierarchy"/>
    <dgm:cxn modelId="{D31F154F-15D4-46A7-8A45-29D2044B9576}" type="presOf" srcId="{7430E473-73CA-4332-8900-803F99E30503}" destId="{B957F2D4-3A82-4F1C-9ED2-1438A484AE14}" srcOrd="0" destOrd="0" presId="urn:microsoft.com/office/officeart/2008/layout/HorizontalMultiLevelHierarchy"/>
    <dgm:cxn modelId="{A42ECCF7-7710-4D06-AC33-47FB21486943}" type="presOf" srcId="{4F2D1D90-DE1D-497D-8DEC-D1E31D984FAE}" destId="{09BFBCB2-D358-497F-A28D-AB548ECB6B27}" srcOrd="0" destOrd="0" presId="urn:microsoft.com/office/officeart/2008/layout/HorizontalMultiLevelHierarchy"/>
    <dgm:cxn modelId="{D3EDF808-BED3-4A1A-81CE-CC8189EA50A8}" type="presOf" srcId="{F576CAF4-0274-4054-8B15-2A7A0ACBFD2F}" destId="{C65BF6BD-0A88-4968-8496-018221BB08F8}" srcOrd="1" destOrd="0" presId="urn:microsoft.com/office/officeart/2008/layout/HorizontalMultiLevelHierarchy"/>
    <dgm:cxn modelId="{5F76BCDA-3827-4D62-99A0-464244E0E6F3}" type="presOf" srcId="{7430E473-73CA-4332-8900-803F99E30503}" destId="{09F7F4E1-6FE3-45C6-B289-48C84CCBF4B9}" srcOrd="1" destOrd="0" presId="urn:microsoft.com/office/officeart/2008/layout/HorizontalMultiLevelHierarchy"/>
    <dgm:cxn modelId="{89123E7C-004F-421B-955C-4E1AC0E92501}" type="presOf" srcId="{F576CAF4-0274-4054-8B15-2A7A0ACBFD2F}" destId="{0B9F8661-9ABA-42C7-BEA8-32EE9E630CA3}" srcOrd="0" destOrd="0" presId="urn:microsoft.com/office/officeart/2008/layout/HorizontalMultiLevelHierarchy"/>
    <dgm:cxn modelId="{B101B93C-DBEC-496E-B61C-B20F513BFB3C}" type="presOf" srcId="{BB9BA4E4-2F12-48D7-B42C-84E59D3169DE}" destId="{006867E0-4796-4B37-A96D-A9FE01776723}" srcOrd="0" destOrd="0" presId="urn:microsoft.com/office/officeart/2008/layout/HorizontalMultiLevelHierarchy"/>
    <dgm:cxn modelId="{6BD853C5-D9E2-463D-B550-D06BFAC0C526}" type="presOf" srcId="{BAF02D18-0959-4F4C-A719-49FFB695A9AF}" destId="{87F384F4-3F3F-4C48-BFC0-12C25877FA02}" srcOrd="1" destOrd="0" presId="urn:microsoft.com/office/officeart/2008/layout/HorizontalMultiLevelHierarchy"/>
    <dgm:cxn modelId="{CF880BF6-8B92-4CD4-A4D6-292A8CD5F99F}" type="presOf" srcId="{BAF02D18-0959-4F4C-A719-49FFB695A9AF}" destId="{5A82D5DC-2EF6-4FD1-A190-1DCDBA885404}" srcOrd="0" destOrd="0" presId="urn:microsoft.com/office/officeart/2008/layout/HorizontalMultiLevelHierarchy"/>
    <dgm:cxn modelId="{0BE1274E-EF50-4B0A-9C28-C313B0F66124}" srcId="{D263131D-81C3-417F-9355-7382786B6313}" destId="{BB9BA4E4-2F12-48D7-B42C-84E59D3169DE}" srcOrd="0" destOrd="0" parTransId="{11F7B16D-9AD7-46EB-B9D7-5E62C638EF8D}" sibTransId="{90D97DD9-BBBA-438D-9583-3D8295DEABE7}"/>
    <dgm:cxn modelId="{AA1015CC-FAA5-47B3-BED2-DEB3D9B4F097}" type="presOf" srcId="{31F5FAB2-BA15-4C66-AF1F-C78038F7C66C}" destId="{60E80C52-8E84-4F4B-ABBF-252E6281EE7F}" srcOrd="0" destOrd="0" presId="urn:microsoft.com/office/officeart/2008/layout/HorizontalMultiLevelHierarchy"/>
    <dgm:cxn modelId="{EC0C4D08-1545-4F51-8C19-92B460A04302}" type="presOf" srcId="{BE5C56D9-2E98-48A1-8557-C2556FCB2547}" destId="{93553E59-981D-4702-B8C1-5F52DA804348}" srcOrd="0" destOrd="0" presId="urn:microsoft.com/office/officeart/2008/layout/HorizontalMultiLevelHierarchy"/>
    <dgm:cxn modelId="{6CCB20C9-54F4-4C6C-A069-9494995697A3}" type="presOf" srcId="{72B1C584-7681-4E92-B1E2-E2B0284F9659}" destId="{5AFC9F68-6658-4C89-8B20-4A6C20282041}" srcOrd="0" destOrd="0" presId="urn:microsoft.com/office/officeart/2008/layout/HorizontalMultiLevelHierarchy"/>
    <dgm:cxn modelId="{627731CC-21A0-4C8F-81D8-3DEF8D9C9D0F}" type="presOf" srcId="{71967508-36C5-445D-B94A-1ABC823EFDEC}" destId="{0A639FA8-5ED3-46E0-AC1C-6F32B64629FD}" srcOrd="0" destOrd="0" presId="urn:microsoft.com/office/officeart/2008/layout/HorizontalMultiLevelHierarchy"/>
    <dgm:cxn modelId="{9C186616-FB42-4653-A7C2-A99AA4326520}" srcId="{D263131D-81C3-417F-9355-7382786B6313}" destId="{17E312A3-5F76-43C7-8B53-628CAF3ADC51}" srcOrd="3" destOrd="0" parTransId="{BAF02D18-0959-4F4C-A719-49FFB695A9AF}" sibTransId="{226CF065-B030-415F-AD5C-2C19E0B8E8A0}"/>
    <dgm:cxn modelId="{9EAF9743-883A-4861-AF3D-1734A7B4CD7D}" srcId="{D263131D-81C3-417F-9355-7382786B6313}" destId="{09E0FB84-863E-4EDA-8E59-B48A9B1636B3}" srcOrd="5" destOrd="0" parTransId="{31F5FAB2-BA15-4C66-AF1F-C78038F7C66C}" sibTransId="{E77787B0-DEC4-4171-8F9B-8815B150E93A}"/>
    <dgm:cxn modelId="{FE93B581-3C6D-425D-B761-56EA51EB39D3}" type="presOf" srcId="{4F2D1D90-DE1D-497D-8DEC-D1E31D984FAE}" destId="{6D2E497C-B04D-4A1F-B1E5-39721ED5357F}" srcOrd="1" destOrd="0" presId="urn:microsoft.com/office/officeart/2008/layout/HorizontalMultiLevelHierarchy"/>
    <dgm:cxn modelId="{F0B88A28-8D10-4338-843E-A0F59C450568}" type="presOf" srcId="{72B1C584-7681-4E92-B1E2-E2B0284F9659}" destId="{4A3692C6-4791-4115-ACD1-5BCB42095C52}" srcOrd="1" destOrd="0" presId="urn:microsoft.com/office/officeart/2008/layout/HorizontalMultiLevelHierarchy"/>
    <dgm:cxn modelId="{DDA017E0-5A9E-45D9-B033-B09EA80BDE87}" type="presParOf" srcId="{93553E59-981D-4702-B8C1-5F52DA804348}" destId="{8E99CF8B-551F-4E33-B94A-F9CFCD47C655}" srcOrd="0" destOrd="0" presId="urn:microsoft.com/office/officeart/2008/layout/HorizontalMultiLevelHierarchy"/>
    <dgm:cxn modelId="{56B45B20-4F7E-46F9-9B04-D269DE9F116B}" type="presParOf" srcId="{8E99CF8B-551F-4E33-B94A-F9CFCD47C655}" destId="{5AF376D4-6AAE-4BDD-8172-BE84947DB93F}" srcOrd="0" destOrd="0" presId="urn:microsoft.com/office/officeart/2008/layout/HorizontalMultiLevelHierarchy"/>
    <dgm:cxn modelId="{99B5B874-6E25-4E29-B81C-792605C812BE}" type="presParOf" srcId="{8E99CF8B-551F-4E33-B94A-F9CFCD47C655}" destId="{91129AAC-7F30-47EE-85C4-7D1C5A4C0947}" srcOrd="1" destOrd="0" presId="urn:microsoft.com/office/officeart/2008/layout/HorizontalMultiLevelHierarchy"/>
    <dgm:cxn modelId="{DE24F740-F24D-4AF4-85A0-62EB19FA1CF8}" type="presParOf" srcId="{91129AAC-7F30-47EE-85C4-7D1C5A4C0947}" destId="{C1A706C7-F3D9-4B78-A04B-AD0D11C757F1}" srcOrd="0" destOrd="0" presId="urn:microsoft.com/office/officeart/2008/layout/HorizontalMultiLevelHierarchy"/>
    <dgm:cxn modelId="{421F65A6-8175-425E-AA56-6EAB40E1B9AE}" type="presParOf" srcId="{C1A706C7-F3D9-4B78-A04B-AD0D11C757F1}" destId="{1772A52B-4233-4101-87C5-4C2C072C9789}" srcOrd="0" destOrd="0" presId="urn:microsoft.com/office/officeart/2008/layout/HorizontalMultiLevelHierarchy"/>
    <dgm:cxn modelId="{F15DA616-3116-422F-B8B7-407CA5415697}" type="presParOf" srcId="{91129AAC-7F30-47EE-85C4-7D1C5A4C0947}" destId="{200124A1-661F-466F-BBBB-FFD0AD5D7E19}" srcOrd="1" destOrd="0" presId="urn:microsoft.com/office/officeart/2008/layout/HorizontalMultiLevelHierarchy"/>
    <dgm:cxn modelId="{E43D473D-BC7A-41C0-8A97-E6F61F645BAF}" type="presParOf" srcId="{200124A1-661F-466F-BBBB-FFD0AD5D7E19}" destId="{006867E0-4796-4B37-A96D-A9FE01776723}" srcOrd="0" destOrd="0" presId="urn:microsoft.com/office/officeart/2008/layout/HorizontalMultiLevelHierarchy"/>
    <dgm:cxn modelId="{97812D4D-16E5-419E-BDAF-982A3B6016BE}" type="presParOf" srcId="{200124A1-661F-466F-BBBB-FFD0AD5D7E19}" destId="{87222B5B-47DA-4564-9795-AC88ED0C9BE2}" srcOrd="1" destOrd="0" presId="urn:microsoft.com/office/officeart/2008/layout/HorizontalMultiLevelHierarchy"/>
    <dgm:cxn modelId="{98BC9CCC-FF9E-4A01-892E-44301F36FBEB}" type="presParOf" srcId="{91129AAC-7F30-47EE-85C4-7D1C5A4C0947}" destId="{09BFBCB2-D358-497F-A28D-AB548ECB6B27}" srcOrd="2" destOrd="0" presId="urn:microsoft.com/office/officeart/2008/layout/HorizontalMultiLevelHierarchy"/>
    <dgm:cxn modelId="{466AB7A4-F057-4DF6-A5D5-8FD93DD46B9D}" type="presParOf" srcId="{09BFBCB2-D358-497F-A28D-AB548ECB6B27}" destId="{6D2E497C-B04D-4A1F-B1E5-39721ED5357F}" srcOrd="0" destOrd="0" presId="urn:microsoft.com/office/officeart/2008/layout/HorizontalMultiLevelHierarchy"/>
    <dgm:cxn modelId="{8F03FE8B-1417-4E40-A815-CE95A179A381}" type="presParOf" srcId="{91129AAC-7F30-47EE-85C4-7D1C5A4C0947}" destId="{F2C1E4E7-B2FF-44DE-8DEF-240A09ACDF2A}" srcOrd="3" destOrd="0" presId="urn:microsoft.com/office/officeart/2008/layout/HorizontalMultiLevelHierarchy"/>
    <dgm:cxn modelId="{93E1658D-B267-429A-BC00-C195A037FBDA}" type="presParOf" srcId="{F2C1E4E7-B2FF-44DE-8DEF-240A09ACDF2A}" destId="{44CC8F28-ED7B-4F6E-AD7E-C883D89E8977}" srcOrd="0" destOrd="0" presId="urn:microsoft.com/office/officeart/2008/layout/HorizontalMultiLevelHierarchy"/>
    <dgm:cxn modelId="{AACC9C02-6B50-4874-AA72-915A7E082D38}" type="presParOf" srcId="{F2C1E4E7-B2FF-44DE-8DEF-240A09ACDF2A}" destId="{040B9F90-D5D9-48AE-9A32-6B24A3CFDD0A}" srcOrd="1" destOrd="0" presId="urn:microsoft.com/office/officeart/2008/layout/HorizontalMultiLevelHierarchy"/>
    <dgm:cxn modelId="{59D9C608-1CE6-407A-8DE7-B7C26A4CC44B}" type="presParOf" srcId="{91129AAC-7F30-47EE-85C4-7D1C5A4C0947}" destId="{0B9F8661-9ABA-42C7-BEA8-32EE9E630CA3}" srcOrd="4" destOrd="0" presId="urn:microsoft.com/office/officeart/2008/layout/HorizontalMultiLevelHierarchy"/>
    <dgm:cxn modelId="{668B8757-2DFF-4444-B9B7-579A12A13315}" type="presParOf" srcId="{0B9F8661-9ABA-42C7-BEA8-32EE9E630CA3}" destId="{C65BF6BD-0A88-4968-8496-018221BB08F8}" srcOrd="0" destOrd="0" presId="urn:microsoft.com/office/officeart/2008/layout/HorizontalMultiLevelHierarchy"/>
    <dgm:cxn modelId="{6330C3A1-848E-45F4-944B-D57A68860023}" type="presParOf" srcId="{91129AAC-7F30-47EE-85C4-7D1C5A4C0947}" destId="{A34E177F-2B83-4D7B-8EAF-823EB513D7E9}" srcOrd="5" destOrd="0" presId="urn:microsoft.com/office/officeart/2008/layout/HorizontalMultiLevelHierarchy"/>
    <dgm:cxn modelId="{1326C4C1-4B5F-41B6-8FA2-F6A2F4A38BE3}" type="presParOf" srcId="{A34E177F-2B83-4D7B-8EAF-823EB513D7E9}" destId="{E0073605-3ECB-4A51-9796-207F64852E17}" srcOrd="0" destOrd="0" presId="urn:microsoft.com/office/officeart/2008/layout/HorizontalMultiLevelHierarchy"/>
    <dgm:cxn modelId="{42BF52D2-58D7-4DA3-88EE-B0942CEBD414}" type="presParOf" srcId="{A34E177F-2B83-4D7B-8EAF-823EB513D7E9}" destId="{217EE909-57EE-46B8-97A7-DD492A361F26}" srcOrd="1" destOrd="0" presId="urn:microsoft.com/office/officeart/2008/layout/HorizontalMultiLevelHierarchy"/>
    <dgm:cxn modelId="{9C55E807-C59A-4E23-89E1-3F7AD39F183C}" type="presParOf" srcId="{91129AAC-7F30-47EE-85C4-7D1C5A4C0947}" destId="{5A82D5DC-2EF6-4FD1-A190-1DCDBA885404}" srcOrd="6" destOrd="0" presId="urn:microsoft.com/office/officeart/2008/layout/HorizontalMultiLevelHierarchy"/>
    <dgm:cxn modelId="{D98BD4A5-C549-47BE-8824-3FE528B0F25F}" type="presParOf" srcId="{5A82D5DC-2EF6-4FD1-A190-1DCDBA885404}" destId="{87F384F4-3F3F-4C48-BFC0-12C25877FA02}" srcOrd="0" destOrd="0" presId="urn:microsoft.com/office/officeart/2008/layout/HorizontalMultiLevelHierarchy"/>
    <dgm:cxn modelId="{1E970AAF-C9F1-4C74-B3E2-BF1CFBCACF91}" type="presParOf" srcId="{91129AAC-7F30-47EE-85C4-7D1C5A4C0947}" destId="{E7CA5E3D-58D1-4A88-B70C-70AF8B5FF4E6}" srcOrd="7" destOrd="0" presId="urn:microsoft.com/office/officeart/2008/layout/HorizontalMultiLevelHierarchy"/>
    <dgm:cxn modelId="{21F71575-683F-4FD1-8B22-D505350D9607}" type="presParOf" srcId="{E7CA5E3D-58D1-4A88-B70C-70AF8B5FF4E6}" destId="{E9F596CC-2F05-4FE3-AC5D-64CA24399735}" srcOrd="0" destOrd="0" presId="urn:microsoft.com/office/officeart/2008/layout/HorizontalMultiLevelHierarchy"/>
    <dgm:cxn modelId="{75732B41-8086-4F7A-AF31-6344B9315873}" type="presParOf" srcId="{E7CA5E3D-58D1-4A88-B70C-70AF8B5FF4E6}" destId="{F658CE0C-2619-4B3D-B39A-18B6302AC2D6}" srcOrd="1" destOrd="0" presId="urn:microsoft.com/office/officeart/2008/layout/HorizontalMultiLevelHierarchy"/>
    <dgm:cxn modelId="{531E285C-1399-4D9E-A848-2BD28D1D77D8}" type="presParOf" srcId="{91129AAC-7F30-47EE-85C4-7D1C5A4C0947}" destId="{B957F2D4-3A82-4F1C-9ED2-1438A484AE14}" srcOrd="8" destOrd="0" presId="urn:microsoft.com/office/officeart/2008/layout/HorizontalMultiLevelHierarchy"/>
    <dgm:cxn modelId="{B70B52A6-B7AD-4472-810F-1589FAB02143}" type="presParOf" srcId="{B957F2D4-3A82-4F1C-9ED2-1438A484AE14}" destId="{09F7F4E1-6FE3-45C6-B289-48C84CCBF4B9}" srcOrd="0" destOrd="0" presId="urn:microsoft.com/office/officeart/2008/layout/HorizontalMultiLevelHierarchy"/>
    <dgm:cxn modelId="{77AB5804-ACCE-473A-A8C3-89346EE19305}" type="presParOf" srcId="{91129AAC-7F30-47EE-85C4-7D1C5A4C0947}" destId="{A22F4CB8-392A-4C3A-8D2C-A1B514499B10}" srcOrd="9" destOrd="0" presId="urn:microsoft.com/office/officeart/2008/layout/HorizontalMultiLevelHierarchy"/>
    <dgm:cxn modelId="{B62EA1D8-DE9D-4354-9725-FC5D0F09A83F}" type="presParOf" srcId="{A22F4CB8-392A-4C3A-8D2C-A1B514499B10}" destId="{0A639FA8-5ED3-46E0-AC1C-6F32B64629FD}" srcOrd="0" destOrd="0" presId="urn:microsoft.com/office/officeart/2008/layout/HorizontalMultiLevelHierarchy"/>
    <dgm:cxn modelId="{2D91E570-6B99-4B41-BA3A-33CFF85FEE65}" type="presParOf" srcId="{A22F4CB8-392A-4C3A-8D2C-A1B514499B10}" destId="{0F67834F-6790-4950-8BC6-BBE33D3BDF1A}" srcOrd="1" destOrd="0" presId="urn:microsoft.com/office/officeart/2008/layout/HorizontalMultiLevelHierarchy"/>
    <dgm:cxn modelId="{FBFE3D27-0044-45EB-837D-30E358EEA299}" type="presParOf" srcId="{91129AAC-7F30-47EE-85C4-7D1C5A4C0947}" destId="{60E80C52-8E84-4F4B-ABBF-252E6281EE7F}" srcOrd="10" destOrd="0" presId="urn:microsoft.com/office/officeart/2008/layout/HorizontalMultiLevelHierarchy"/>
    <dgm:cxn modelId="{8D1F2547-CCCB-4AFA-B098-7844FCC20217}" type="presParOf" srcId="{60E80C52-8E84-4F4B-ABBF-252E6281EE7F}" destId="{6F411431-6B8A-4725-8EAF-0CC4CBD9CDEE}" srcOrd="0" destOrd="0" presId="urn:microsoft.com/office/officeart/2008/layout/HorizontalMultiLevelHierarchy"/>
    <dgm:cxn modelId="{54F85359-CBD6-4B12-AD8B-FD7DFF1D1A21}" type="presParOf" srcId="{91129AAC-7F30-47EE-85C4-7D1C5A4C0947}" destId="{F117B4A7-EA15-41FA-AA07-FA54F0D280E2}" srcOrd="11" destOrd="0" presId="urn:microsoft.com/office/officeart/2008/layout/HorizontalMultiLevelHierarchy"/>
    <dgm:cxn modelId="{AE191B04-C69C-4A5C-B90D-735B54D5CD55}" type="presParOf" srcId="{F117B4A7-EA15-41FA-AA07-FA54F0D280E2}" destId="{5CAE0AA1-125B-48A8-8387-7700CBDBB9D8}" srcOrd="0" destOrd="0" presId="urn:microsoft.com/office/officeart/2008/layout/HorizontalMultiLevelHierarchy"/>
    <dgm:cxn modelId="{84F1E4DC-D452-47D0-AC22-DDBAB7A203AB}" type="presParOf" srcId="{F117B4A7-EA15-41FA-AA07-FA54F0D280E2}" destId="{E5691963-A291-4F7D-91C3-A3A72133542B}" srcOrd="1" destOrd="0" presId="urn:microsoft.com/office/officeart/2008/layout/HorizontalMultiLevelHierarchy"/>
    <dgm:cxn modelId="{C1A8AF4F-A84A-4DA0-9F0B-D1DB2D14C326}" type="presParOf" srcId="{91129AAC-7F30-47EE-85C4-7D1C5A4C0947}" destId="{5AFC9F68-6658-4C89-8B20-4A6C20282041}" srcOrd="12" destOrd="0" presId="urn:microsoft.com/office/officeart/2008/layout/HorizontalMultiLevelHierarchy"/>
    <dgm:cxn modelId="{9E6417CF-98AB-4235-B0F4-04C7B6F5D7B9}" type="presParOf" srcId="{5AFC9F68-6658-4C89-8B20-4A6C20282041}" destId="{4A3692C6-4791-4115-ACD1-5BCB42095C52}" srcOrd="0" destOrd="0" presId="urn:microsoft.com/office/officeart/2008/layout/HorizontalMultiLevelHierarchy"/>
    <dgm:cxn modelId="{6A2ADD01-B621-40FA-8FF4-92B6E48A9F5B}" type="presParOf" srcId="{91129AAC-7F30-47EE-85C4-7D1C5A4C0947}" destId="{AD5335DB-34DE-4ADD-8E9F-2903471715AE}" srcOrd="13" destOrd="0" presId="urn:microsoft.com/office/officeart/2008/layout/HorizontalMultiLevelHierarchy"/>
    <dgm:cxn modelId="{810F0F6A-C68E-4369-990E-2474BF63DBBB}" type="presParOf" srcId="{AD5335DB-34DE-4ADD-8E9F-2903471715AE}" destId="{BA61EFA8-D1CD-4EB9-BB4D-47DC5B8E177F}" srcOrd="0" destOrd="0" presId="urn:microsoft.com/office/officeart/2008/layout/HorizontalMultiLevelHierarchy"/>
    <dgm:cxn modelId="{EF0EC114-F7DB-4A18-84FF-3E53EE401721}" type="presParOf" srcId="{AD5335DB-34DE-4ADD-8E9F-2903471715AE}" destId="{55BCB5C6-00A2-45D9-A5AB-4318FB16F021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E5C56D9-2E98-48A1-8557-C2556FCB2547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263131D-81C3-417F-9355-7382786B6313}">
      <dgm:prSet phldrT="[Текст]" custT="1">
        <dgm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4000" b="1" dirty="0" smtClean="0">
              <a:solidFill>
                <a:srgbClr val="C00000"/>
              </a:solidFill>
            </a:rPr>
            <a:t>Речевое развитие</a:t>
          </a:r>
          <a:endParaRPr lang="en-US" sz="4000" b="1" dirty="0">
            <a:solidFill>
              <a:srgbClr val="C00000"/>
            </a:solidFill>
          </a:endParaRPr>
        </a:p>
      </dgm:t>
    </dgm:pt>
    <dgm:pt modelId="{CC3006FA-1EFC-4A98-B5F2-EB5BE4D58B07}" type="parTrans" cxnId="{E4FD0A58-55C0-4F2B-ACB8-55F93F66CC84}">
      <dgm:prSet/>
      <dgm:spPr/>
      <dgm:t>
        <a:bodyPr/>
        <a:lstStyle/>
        <a:p>
          <a:endParaRPr lang="en-US" sz="2400"/>
        </a:p>
      </dgm:t>
    </dgm:pt>
    <dgm:pt modelId="{EEE1D79D-9B1E-46F8-AD80-7F5ED9372840}" type="sibTrans" cxnId="{E4FD0A58-55C0-4F2B-ACB8-55F93F66CC84}">
      <dgm:prSet/>
      <dgm:spPr/>
      <dgm:t>
        <a:bodyPr/>
        <a:lstStyle/>
        <a:p>
          <a:endParaRPr lang="en-US" sz="2400"/>
        </a:p>
      </dgm:t>
    </dgm:pt>
    <dgm:pt modelId="{BB9BA4E4-2F12-48D7-B42C-84E59D3169DE}">
      <dgm:prSet phldrT="[Текст]" custT="1"/>
      <dgm:spPr/>
      <dgm:t>
        <a:bodyPr/>
        <a:lstStyle/>
        <a:p>
          <a:pPr algn="ctr"/>
          <a:r>
            <a:rPr lang="ru-RU" altLang="ru-RU" sz="2800" b="1" dirty="0" err="1" smtClean="0">
              <a:solidFill>
                <a:schemeClr val="accent2">
                  <a:lumMod val="50000"/>
                </a:schemeClr>
              </a:solidFill>
              <a:latin typeface="+mj-lt"/>
              <a:cs typeface="Arial" panose="020B0604020202020204" pitchFamily="34" charset="0"/>
            </a:rPr>
            <a:t>Импрессивная</a:t>
          </a:r>
          <a:r>
            <a:rPr lang="ru-RU" altLang="ru-RU" sz="2800" b="1" dirty="0" smtClean="0">
              <a:solidFill>
                <a:schemeClr val="accent2">
                  <a:lumMod val="50000"/>
                </a:schemeClr>
              </a:solidFill>
              <a:latin typeface="+mj-lt"/>
              <a:cs typeface="Arial" panose="020B0604020202020204" pitchFamily="34" charset="0"/>
            </a:rPr>
            <a:t> речь</a:t>
          </a:r>
          <a:r>
            <a:rPr lang="en-US" altLang="ru-RU" sz="2800" b="1" dirty="0" smtClean="0">
              <a:solidFill>
                <a:schemeClr val="accent2">
                  <a:lumMod val="50000"/>
                </a:schemeClr>
              </a:solidFill>
              <a:latin typeface="+mj-lt"/>
              <a:cs typeface="Arial" panose="020B0604020202020204" pitchFamily="34" charset="0"/>
            </a:rPr>
            <a:t> </a:t>
          </a:r>
          <a:br>
            <a:rPr lang="en-US" altLang="ru-RU" sz="2800" b="1" dirty="0" smtClean="0">
              <a:solidFill>
                <a:schemeClr val="accent2">
                  <a:lumMod val="50000"/>
                </a:schemeClr>
              </a:solidFill>
              <a:latin typeface="+mj-lt"/>
              <a:cs typeface="Arial" panose="020B0604020202020204" pitchFamily="34" charset="0"/>
            </a:rPr>
          </a:br>
          <a:r>
            <a:rPr lang="ru-RU" altLang="ru-RU" sz="2400" b="0" dirty="0" smtClean="0">
              <a:solidFill>
                <a:schemeClr val="accent2">
                  <a:lumMod val="50000"/>
                </a:schemeClr>
              </a:solidFill>
              <a:latin typeface="+mj-lt"/>
              <a:cs typeface="Arial" panose="020B0604020202020204" pitchFamily="34" charset="0"/>
            </a:rPr>
            <a:t>(понимание обращенной</a:t>
          </a:r>
          <a:r>
            <a:rPr lang="en-US" altLang="ru-RU" sz="2400" b="0" dirty="0" smtClean="0">
              <a:solidFill>
                <a:schemeClr val="accent2">
                  <a:lumMod val="50000"/>
                </a:schemeClr>
              </a:solidFill>
              <a:latin typeface="+mj-lt"/>
              <a:cs typeface="Arial" panose="020B0604020202020204" pitchFamily="34" charset="0"/>
            </a:rPr>
            <a:t> </a:t>
          </a:r>
          <a:r>
            <a:rPr lang="ru-RU" altLang="ru-RU" sz="2400" b="0" dirty="0" smtClean="0">
              <a:solidFill>
                <a:schemeClr val="accent2">
                  <a:lumMod val="50000"/>
                </a:schemeClr>
              </a:solidFill>
              <a:latin typeface="+mj-lt"/>
              <a:cs typeface="Arial" panose="020B0604020202020204" pitchFamily="34" charset="0"/>
            </a:rPr>
            <a:t>речи)</a:t>
          </a:r>
          <a:endParaRPr lang="en-US" sz="2000" b="0" dirty="0">
            <a:solidFill>
              <a:schemeClr val="accent2">
                <a:lumMod val="50000"/>
              </a:schemeClr>
            </a:solidFill>
            <a:latin typeface="+mj-lt"/>
          </a:endParaRPr>
        </a:p>
      </dgm:t>
    </dgm:pt>
    <dgm:pt modelId="{11F7B16D-9AD7-46EB-B9D7-5E62C638EF8D}" type="parTrans" cxnId="{0BE1274E-EF50-4B0A-9C28-C313B0F66124}">
      <dgm:prSet custT="1"/>
      <dgm:spPr/>
      <dgm:t>
        <a:bodyPr/>
        <a:lstStyle/>
        <a:p>
          <a:endParaRPr lang="en-US" sz="800"/>
        </a:p>
      </dgm:t>
    </dgm:pt>
    <dgm:pt modelId="{90D97DD9-BBBA-438D-9583-3D8295DEABE7}" type="sibTrans" cxnId="{0BE1274E-EF50-4B0A-9C28-C313B0F66124}">
      <dgm:prSet/>
      <dgm:spPr/>
      <dgm:t>
        <a:bodyPr/>
        <a:lstStyle/>
        <a:p>
          <a:endParaRPr lang="en-US" sz="2400"/>
        </a:p>
      </dgm:t>
    </dgm:pt>
    <dgm:pt modelId="{1FB9F602-4E1B-4972-BEAC-79027A7DFA12}">
      <dgm:prSet phldrT="[Текст]" custT="1"/>
      <dgm:spPr/>
      <dgm:t>
        <a:bodyPr/>
        <a:lstStyle/>
        <a:p>
          <a:pPr algn="ctr"/>
          <a:r>
            <a:rPr lang="ru-RU" altLang="ru-RU" sz="2800" b="1" dirty="0" smtClean="0">
              <a:solidFill>
                <a:srgbClr val="000000"/>
              </a:solidFill>
              <a:latin typeface="+mj-lt"/>
              <a:cs typeface="Arial" panose="020B0604020202020204" pitchFamily="34" charset="0"/>
            </a:rPr>
            <a:t>Экспрессивная речь</a:t>
          </a:r>
          <a:r>
            <a:rPr lang="en-US" altLang="ru-RU" sz="2800" b="1" dirty="0" smtClean="0">
              <a:solidFill>
                <a:srgbClr val="000000"/>
              </a:solidFill>
              <a:latin typeface="+mj-lt"/>
              <a:cs typeface="Arial" panose="020B0604020202020204" pitchFamily="34" charset="0"/>
            </a:rPr>
            <a:t> </a:t>
          </a:r>
          <a:br>
            <a:rPr lang="en-US" altLang="ru-RU" sz="2800" b="1" dirty="0" smtClean="0">
              <a:solidFill>
                <a:srgbClr val="000000"/>
              </a:solidFill>
              <a:latin typeface="+mj-lt"/>
              <a:cs typeface="Arial" panose="020B0604020202020204" pitchFamily="34" charset="0"/>
            </a:rPr>
          </a:br>
          <a:r>
            <a:rPr lang="ru-RU" altLang="ru-RU" sz="2400" b="0" dirty="0" smtClean="0">
              <a:solidFill>
                <a:srgbClr val="000000"/>
              </a:solidFill>
              <a:latin typeface="+mj-lt"/>
              <a:cs typeface="Arial" panose="020B0604020202020204" pitchFamily="34" charset="0"/>
            </a:rPr>
            <a:t>(собственная речь)</a:t>
          </a:r>
          <a:endParaRPr lang="en-US" sz="2000" b="0" dirty="0">
            <a:latin typeface="+mj-lt"/>
          </a:endParaRPr>
        </a:p>
      </dgm:t>
    </dgm:pt>
    <dgm:pt modelId="{4F2D1D90-DE1D-497D-8DEC-D1E31D984FAE}" type="parTrans" cxnId="{5ADE3198-55E9-4015-8717-F893639AFF19}">
      <dgm:prSet custT="1"/>
      <dgm:spPr/>
      <dgm:t>
        <a:bodyPr/>
        <a:lstStyle/>
        <a:p>
          <a:endParaRPr lang="en-US" sz="800"/>
        </a:p>
      </dgm:t>
    </dgm:pt>
    <dgm:pt modelId="{1F66DBE1-E8C2-45D8-B9BD-22E71565A60E}" type="sibTrans" cxnId="{5ADE3198-55E9-4015-8717-F893639AFF19}">
      <dgm:prSet/>
      <dgm:spPr/>
      <dgm:t>
        <a:bodyPr/>
        <a:lstStyle/>
        <a:p>
          <a:endParaRPr lang="en-US" sz="2400"/>
        </a:p>
      </dgm:t>
    </dgm:pt>
    <dgm:pt modelId="{C62A997B-DDF9-4337-A8FD-0B1DE86FB6AC}">
      <dgm:prSet phldrT="[Текст]" custT="1"/>
      <dgm:spPr/>
      <dgm:t>
        <a:bodyPr/>
        <a:lstStyle/>
        <a:p>
          <a:pPr algn="ctr"/>
          <a:r>
            <a:rPr lang="ru-RU" altLang="ru-RU" sz="2200" b="1" dirty="0" smtClean="0">
              <a:solidFill>
                <a:schemeClr val="accent2">
                  <a:lumMod val="50000"/>
                </a:schemeClr>
              </a:solidFill>
              <a:latin typeface="+mj-lt"/>
              <a:cs typeface="Arial" panose="020B0604020202020204" pitchFamily="34" charset="0"/>
            </a:rPr>
            <a:t>Программа речи</a:t>
          </a:r>
          <a:r>
            <a:rPr lang="en-US" altLang="ru-RU" sz="2200" b="1" dirty="0" smtClean="0">
              <a:solidFill>
                <a:schemeClr val="accent2">
                  <a:lumMod val="50000"/>
                </a:schemeClr>
              </a:solidFill>
              <a:latin typeface="+mj-lt"/>
              <a:cs typeface="Arial" panose="020B0604020202020204" pitchFamily="34" charset="0"/>
            </a:rPr>
            <a:t> </a:t>
          </a:r>
          <a:r>
            <a:rPr lang="ru-RU" altLang="ru-RU" sz="2000" b="0" dirty="0" smtClean="0">
              <a:solidFill>
                <a:schemeClr val="accent2">
                  <a:lumMod val="50000"/>
                </a:schemeClr>
              </a:solidFill>
              <a:latin typeface="+mj-lt"/>
              <a:cs typeface="Arial" panose="020B0604020202020204" pitchFamily="34" charset="0"/>
            </a:rPr>
            <a:t>(уровень речевого развития)</a:t>
          </a:r>
          <a:endParaRPr lang="en-US" sz="2000" b="0" dirty="0">
            <a:solidFill>
              <a:schemeClr val="accent2">
                <a:lumMod val="50000"/>
              </a:schemeClr>
            </a:solidFill>
            <a:latin typeface="+mj-lt"/>
          </a:endParaRPr>
        </a:p>
      </dgm:t>
    </dgm:pt>
    <dgm:pt modelId="{846B6D5A-7495-4F09-94AA-3DAE961D5AF9}" type="parTrans" cxnId="{2CCCC0DE-AF5D-4632-BA17-77AD9D667AF1}">
      <dgm:prSet/>
      <dgm:spPr/>
      <dgm:t>
        <a:bodyPr/>
        <a:lstStyle/>
        <a:p>
          <a:endParaRPr lang="en-US"/>
        </a:p>
      </dgm:t>
    </dgm:pt>
    <dgm:pt modelId="{9998679E-2C29-4374-A968-347DE6A38C85}" type="sibTrans" cxnId="{2CCCC0DE-AF5D-4632-BA17-77AD9D667AF1}">
      <dgm:prSet/>
      <dgm:spPr/>
      <dgm:t>
        <a:bodyPr/>
        <a:lstStyle/>
        <a:p>
          <a:endParaRPr lang="en-US"/>
        </a:p>
      </dgm:t>
    </dgm:pt>
    <dgm:pt modelId="{D9FC73DC-89E8-473A-90FE-982B35200A9B}">
      <dgm:prSet phldrT="[Текст]" custT="1"/>
      <dgm:spPr/>
      <dgm:t>
        <a:bodyPr/>
        <a:lstStyle/>
        <a:p>
          <a:r>
            <a:rPr lang="ru-RU" altLang="ru-RU" sz="2200" b="1" dirty="0" smtClean="0">
              <a:solidFill>
                <a:srgbClr val="000000"/>
              </a:solidFill>
              <a:latin typeface="+mj-lt"/>
              <a:cs typeface="Arial" panose="020B0604020202020204" pitchFamily="34" charset="0"/>
            </a:rPr>
            <a:t>Моторная реализация</a:t>
          </a:r>
          <a:r>
            <a:rPr lang="en-US" altLang="ru-RU" sz="2200" b="1" dirty="0" smtClean="0">
              <a:solidFill>
                <a:srgbClr val="000000"/>
              </a:solidFill>
              <a:latin typeface="+mj-lt"/>
              <a:cs typeface="Arial" panose="020B0604020202020204" pitchFamily="34" charset="0"/>
            </a:rPr>
            <a:t> </a:t>
          </a:r>
          <a:r>
            <a:rPr lang="ru-RU" altLang="ru-RU" sz="2200" b="1" dirty="0" smtClean="0">
              <a:solidFill>
                <a:srgbClr val="000000"/>
              </a:solidFill>
              <a:latin typeface="+mj-lt"/>
              <a:cs typeface="Arial" panose="020B0604020202020204" pitchFamily="34" charset="0"/>
            </a:rPr>
            <a:t>речи</a:t>
          </a:r>
          <a:endParaRPr lang="en-US" sz="2200" b="1" dirty="0">
            <a:latin typeface="+mj-lt"/>
          </a:endParaRPr>
        </a:p>
      </dgm:t>
    </dgm:pt>
    <dgm:pt modelId="{91551BE7-64C7-4911-81A7-253BCF8EB292}" type="parTrans" cxnId="{8029CE3B-DAA4-4A8F-AD13-6FD920EB24CF}">
      <dgm:prSet/>
      <dgm:spPr/>
      <dgm:t>
        <a:bodyPr/>
        <a:lstStyle/>
        <a:p>
          <a:endParaRPr lang="en-US"/>
        </a:p>
      </dgm:t>
    </dgm:pt>
    <dgm:pt modelId="{0A3629F3-3941-4A98-A205-9EE8B9673CA4}" type="sibTrans" cxnId="{8029CE3B-DAA4-4A8F-AD13-6FD920EB24CF}">
      <dgm:prSet/>
      <dgm:spPr/>
      <dgm:t>
        <a:bodyPr/>
        <a:lstStyle/>
        <a:p>
          <a:endParaRPr lang="en-US"/>
        </a:p>
      </dgm:t>
    </dgm:pt>
    <dgm:pt modelId="{93553E59-981D-4702-B8C1-5F52DA804348}" type="pres">
      <dgm:prSet presAssocID="{BE5C56D9-2E98-48A1-8557-C2556FCB2547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E99CF8B-551F-4E33-B94A-F9CFCD47C655}" type="pres">
      <dgm:prSet presAssocID="{D263131D-81C3-417F-9355-7382786B6313}" presName="root1" presStyleCnt="0"/>
      <dgm:spPr/>
    </dgm:pt>
    <dgm:pt modelId="{5AF376D4-6AAE-4BDD-8172-BE84947DB93F}" type="pres">
      <dgm:prSet presAssocID="{D263131D-81C3-417F-9355-7382786B6313}" presName="LevelOneTextNode" presStyleLbl="node0" presStyleIdx="0" presStyleCnt="1" custScaleY="10183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1129AAC-7F30-47EE-85C4-7D1C5A4C0947}" type="pres">
      <dgm:prSet presAssocID="{D263131D-81C3-417F-9355-7382786B6313}" presName="level2hierChild" presStyleCnt="0"/>
      <dgm:spPr/>
    </dgm:pt>
    <dgm:pt modelId="{C1A706C7-F3D9-4B78-A04B-AD0D11C757F1}" type="pres">
      <dgm:prSet presAssocID="{11F7B16D-9AD7-46EB-B9D7-5E62C638EF8D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1772A52B-4233-4101-87C5-4C2C072C9789}" type="pres">
      <dgm:prSet presAssocID="{11F7B16D-9AD7-46EB-B9D7-5E62C638EF8D}" presName="connTx" presStyleLbl="parChTrans1D2" presStyleIdx="0" presStyleCnt="2"/>
      <dgm:spPr/>
      <dgm:t>
        <a:bodyPr/>
        <a:lstStyle/>
        <a:p>
          <a:endParaRPr lang="en-US"/>
        </a:p>
      </dgm:t>
    </dgm:pt>
    <dgm:pt modelId="{200124A1-661F-466F-BBBB-FFD0AD5D7E19}" type="pres">
      <dgm:prSet presAssocID="{BB9BA4E4-2F12-48D7-B42C-84E59D3169DE}" presName="root2" presStyleCnt="0"/>
      <dgm:spPr/>
    </dgm:pt>
    <dgm:pt modelId="{006867E0-4796-4B37-A96D-A9FE01776723}" type="pres">
      <dgm:prSet presAssocID="{BB9BA4E4-2F12-48D7-B42C-84E59D3169DE}" presName="LevelTwoTextNode" presStyleLbl="node2" presStyleIdx="0" presStyleCnt="2" custScaleX="95474" custScaleY="142772" custLinFactNeighborY="-317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7222B5B-47DA-4564-9795-AC88ED0C9BE2}" type="pres">
      <dgm:prSet presAssocID="{BB9BA4E4-2F12-48D7-B42C-84E59D3169DE}" presName="level3hierChild" presStyleCnt="0"/>
      <dgm:spPr/>
    </dgm:pt>
    <dgm:pt modelId="{09BFBCB2-D358-497F-A28D-AB548ECB6B27}" type="pres">
      <dgm:prSet presAssocID="{4F2D1D90-DE1D-497D-8DEC-D1E31D984FAE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6D2E497C-B04D-4A1F-B1E5-39721ED5357F}" type="pres">
      <dgm:prSet presAssocID="{4F2D1D90-DE1D-497D-8DEC-D1E31D984FAE}" presName="connTx" presStyleLbl="parChTrans1D2" presStyleIdx="1" presStyleCnt="2"/>
      <dgm:spPr/>
      <dgm:t>
        <a:bodyPr/>
        <a:lstStyle/>
        <a:p>
          <a:endParaRPr lang="en-US"/>
        </a:p>
      </dgm:t>
    </dgm:pt>
    <dgm:pt modelId="{F2C1E4E7-B2FF-44DE-8DEF-240A09ACDF2A}" type="pres">
      <dgm:prSet presAssocID="{1FB9F602-4E1B-4972-BEAC-79027A7DFA12}" presName="root2" presStyleCnt="0"/>
      <dgm:spPr/>
    </dgm:pt>
    <dgm:pt modelId="{44CC8F28-ED7B-4F6E-AD7E-C883D89E8977}" type="pres">
      <dgm:prSet presAssocID="{1FB9F602-4E1B-4972-BEAC-79027A7DFA12}" presName="LevelTwoTextNode" presStyleLbl="node2" presStyleIdx="1" presStyleCnt="2" custScaleX="95100" custScaleY="142772" custLinFactNeighborX="-377" custLinFactNeighborY="455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40B9F90-D5D9-48AE-9A32-6B24A3CFDD0A}" type="pres">
      <dgm:prSet presAssocID="{1FB9F602-4E1B-4972-BEAC-79027A7DFA12}" presName="level3hierChild" presStyleCnt="0"/>
      <dgm:spPr/>
    </dgm:pt>
    <dgm:pt modelId="{88FD4F6B-5BDB-4F99-B37C-D5C848AB2F11}" type="pres">
      <dgm:prSet presAssocID="{846B6D5A-7495-4F09-94AA-3DAE961D5AF9}" presName="conn2-1" presStyleLbl="parChTrans1D3" presStyleIdx="0" presStyleCnt="2"/>
      <dgm:spPr/>
      <dgm:t>
        <a:bodyPr/>
        <a:lstStyle/>
        <a:p>
          <a:endParaRPr lang="ru-RU"/>
        </a:p>
      </dgm:t>
    </dgm:pt>
    <dgm:pt modelId="{4B8E4E40-8986-4218-9C0A-F3AE5820484E}" type="pres">
      <dgm:prSet presAssocID="{846B6D5A-7495-4F09-94AA-3DAE961D5AF9}" presName="connTx" presStyleLbl="parChTrans1D3" presStyleIdx="0" presStyleCnt="2"/>
      <dgm:spPr/>
      <dgm:t>
        <a:bodyPr/>
        <a:lstStyle/>
        <a:p>
          <a:endParaRPr lang="ru-RU"/>
        </a:p>
      </dgm:t>
    </dgm:pt>
    <dgm:pt modelId="{25559684-2799-40A4-A64A-0AF058E3726B}" type="pres">
      <dgm:prSet presAssocID="{C62A997B-DDF9-4337-A8FD-0B1DE86FB6AC}" presName="root2" presStyleCnt="0"/>
      <dgm:spPr/>
    </dgm:pt>
    <dgm:pt modelId="{2EC12683-E5B2-4A62-B4F0-E7F59C93EAB6}" type="pres">
      <dgm:prSet presAssocID="{C62A997B-DDF9-4337-A8FD-0B1DE86FB6AC}" presName="LevelTwoTextNode" presStyleLbl="node3" presStyleIdx="0" presStyleCnt="2" custScaleX="93907" custLinFactNeighborX="-1477" custLinFactNeighborY="311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26ED500-A127-448D-8D52-39C71056579E}" type="pres">
      <dgm:prSet presAssocID="{C62A997B-DDF9-4337-A8FD-0B1DE86FB6AC}" presName="level3hierChild" presStyleCnt="0"/>
      <dgm:spPr/>
    </dgm:pt>
    <dgm:pt modelId="{DEB902C1-E137-453C-A297-38600CB4426E}" type="pres">
      <dgm:prSet presAssocID="{91551BE7-64C7-4911-81A7-253BCF8EB292}" presName="conn2-1" presStyleLbl="parChTrans1D3" presStyleIdx="1" presStyleCnt="2"/>
      <dgm:spPr/>
      <dgm:t>
        <a:bodyPr/>
        <a:lstStyle/>
        <a:p>
          <a:endParaRPr lang="ru-RU"/>
        </a:p>
      </dgm:t>
    </dgm:pt>
    <dgm:pt modelId="{0CF90A35-B4BE-4930-9B71-F34232913A18}" type="pres">
      <dgm:prSet presAssocID="{91551BE7-64C7-4911-81A7-253BCF8EB292}" presName="connTx" presStyleLbl="parChTrans1D3" presStyleIdx="1" presStyleCnt="2"/>
      <dgm:spPr/>
      <dgm:t>
        <a:bodyPr/>
        <a:lstStyle/>
        <a:p>
          <a:endParaRPr lang="ru-RU"/>
        </a:p>
      </dgm:t>
    </dgm:pt>
    <dgm:pt modelId="{BCAB81BA-64DE-48F9-B40A-C4B074A59511}" type="pres">
      <dgm:prSet presAssocID="{D9FC73DC-89E8-473A-90FE-982B35200A9B}" presName="root2" presStyleCnt="0"/>
      <dgm:spPr/>
    </dgm:pt>
    <dgm:pt modelId="{71C1F696-D754-429E-AD8E-F00341FF1FA3}" type="pres">
      <dgm:prSet presAssocID="{D9FC73DC-89E8-473A-90FE-982B35200A9B}" presName="LevelTwoTextNode" presStyleLbl="node3" presStyleIdx="1" presStyleCnt="2" custScaleX="93907" custLinFactNeighborX="-1477" custLinFactNeighborY="4392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438F844-9BF2-46F3-AABF-BDE6F9FAD8CC}" type="pres">
      <dgm:prSet presAssocID="{D9FC73DC-89E8-473A-90FE-982B35200A9B}" presName="level3hierChild" presStyleCnt="0"/>
      <dgm:spPr/>
    </dgm:pt>
  </dgm:ptLst>
  <dgm:cxnLst>
    <dgm:cxn modelId="{F2726A72-51C4-4C0A-8128-606A140C1F3D}" type="presOf" srcId="{D263131D-81C3-417F-9355-7382786B6313}" destId="{5AF376D4-6AAE-4BDD-8172-BE84947DB93F}" srcOrd="0" destOrd="0" presId="urn:microsoft.com/office/officeart/2008/layout/HorizontalMultiLevelHierarchy"/>
    <dgm:cxn modelId="{70029EA7-DA3D-45B7-B80A-39F2DAA043BC}" type="presOf" srcId="{91551BE7-64C7-4911-81A7-253BCF8EB292}" destId="{DEB902C1-E137-453C-A297-38600CB4426E}" srcOrd="0" destOrd="0" presId="urn:microsoft.com/office/officeart/2008/layout/HorizontalMultiLevelHierarchy"/>
    <dgm:cxn modelId="{2E2177C2-BF69-4496-A555-75629999AD38}" type="presOf" srcId="{C62A997B-DDF9-4337-A8FD-0B1DE86FB6AC}" destId="{2EC12683-E5B2-4A62-B4F0-E7F59C93EAB6}" srcOrd="0" destOrd="0" presId="urn:microsoft.com/office/officeart/2008/layout/HorizontalMultiLevelHierarchy"/>
    <dgm:cxn modelId="{5ADE3198-55E9-4015-8717-F893639AFF19}" srcId="{D263131D-81C3-417F-9355-7382786B6313}" destId="{1FB9F602-4E1B-4972-BEAC-79027A7DFA12}" srcOrd="1" destOrd="0" parTransId="{4F2D1D90-DE1D-497D-8DEC-D1E31D984FAE}" sibTransId="{1F66DBE1-E8C2-45D8-B9BD-22E71565A60E}"/>
    <dgm:cxn modelId="{103EC852-E8AC-4869-8393-2E689DDA4380}" type="presOf" srcId="{91551BE7-64C7-4911-81A7-253BCF8EB292}" destId="{0CF90A35-B4BE-4930-9B71-F34232913A18}" srcOrd="1" destOrd="0" presId="urn:microsoft.com/office/officeart/2008/layout/HorizontalMultiLevelHierarchy"/>
    <dgm:cxn modelId="{744992B3-13B8-4143-A64B-FF32207E80C6}" type="presOf" srcId="{BB9BA4E4-2F12-48D7-B42C-84E59D3169DE}" destId="{006867E0-4796-4B37-A96D-A9FE01776723}" srcOrd="0" destOrd="0" presId="urn:microsoft.com/office/officeart/2008/layout/HorizontalMultiLevelHierarchy"/>
    <dgm:cxn modelId="{15D37D54-25C6-40AE-AF70-0486C2A4A491}" type="presOf" srcId="{D9FC73DC-89E8-473A-90FE-982B35200A9B}" destId="{71C1F696-D754-429E-AD8E-F00341FF1FA3}" srcOrd="0" destOrd="0" presId="urn:microsoft.com/office/officeart/2008/layout/HorizontalMultiLevelHierarchy"/>
    <dgm:cxn modelId="{A5E5A2F5-6133-4392-88CB-A709A352F926}" type="presOf" srcId="{846B6D5A-7495-4F09-94AA-3DAE961D5AF9}" destId="{4B8E4E40-8986-4218-9C0A-F3AE5820484E}" srcOrd="1" destOrd="0" presId="urn:microsoft.com/office/officeart/2008/layout/HorizontalMultiLevelHierarchy"/>
    <dgm:cxn modelId="{6078D322-FE0A-421A-942E-8FCE71491E54}" type="presOf" srcId="{846B6D5A-7495-4F09-94AA-3DAE961D5AF9}" destId="{88FD4F6B-5BDB-4F99-B37C-D5C848AB2F11}" srcOrd="0" destOrd="0" presId="urn:microsoft.com/office/officeart/2008/layout/HorizontalMultiLevelHierarchy"/>
    <dgm:cxn modelId="{0BE1274E-EF50-4B0A-9C28-C313B0F66124}" srcId="{D263131D-81C3-417F-9355-7382786B6313}" destId="{BB9BA4E4-2F12-48D7-B42C-84E59D3169DE}" srcOrd="0" destOrd="0" parTransId="{11F7B16D-9AD7-46EB-B9D7-5E62C638EF8D}" sibTransId="{90D97DD9-BBBA-438D-9583-3D8295DEABE7}"/>
    <dgm:cxn modelId="{C56A2AC7-3506-49B4-A314-974DFC6CD1A2}" type="presOf" srcId="{4F2D1D90-DE1D-497D-8DEC-D1E31D984FAE}" destId="{6D2E497C-B04D-4A1F-B1E5-39721ED5357F}" srcOrd="1" destOrd="0" presId="urn:microsoft.com/office/officeart/2008/layout/HorizontalMultiLevelHierarchy"/>
    <dgm:cxn modelId="{A2936628-3BCD-4CA4-B9F2-F317E6D2B4C8}" type="presOf" srcId="{11F7B16D-9AD7-46EB-B9D7-5E62C638EF8D}" destId="{C1A706C7-F3D9-4B78-A04B-AD0D11C757F1}" srcOrd="0" destOrd="0" presId="urn:microsoft.com/office/officeart/2008/layout/HorizontalMultiLevelHierarchy"/>
    <dgm:cxn modelId="{8029CE3B-DAA4-4A8F-AD13-6FD920EB24CF}" srcId="{1FB9F602-4E1B-4972-BEAC-79027A7DFA12}" destId="{D9FC73DC-89E8-473A-90FE-982B35200A9B}" srcOrd="1" destOrd="0" parTransId="{91551BE7-64C7-4911-81A7-253BCF8EB292}" sibTransId="{0A3629F3-3941-4A98-A205-9EE8B9673CA4}"/>
    <dgm:cxn modelId="{E4FD0A58-55C0-4F2B-ACB8-55F93F66CC84}" srcId="{BE5C56D9-2E98-48A1-8557-C2556FCB2547}" destId="{D263131D-81C3-417F-9355-7382786B6313}" srcOrd="0" destOrd="0" parTransId="{CC3006FA-1EFC-4A98-B5F2-EB5BE4D58B07}" sibTransId="{EEE1D79D-9B1E-46F8-AD80-7F5ED9372840}"/>
    <dgm:cxn modelId="{66B81768-37E1-4D52-9A8D-0E1F235D0C76}" type="presOf" srcId="{4F2D1D90-DE1D-497D-8DEC-D1E31D984FAE}" destId="{09BFBCB2-D358-497F-A28D-AB548ECB6B27}" srcOrd="0" destOrd="0" presId="urn:microsoft.com/office/officeart/2008/layout/HorizontalMultiLevelHierarchy"/>
    <dgm:cxn modelId="{BE1B4297-1BD1-497C-A2CF-4DC192A0889D}" type="presOf" srcId="{1FB9F602-4E1B-4972-BEAC-79027A7DFA12}" destId="{44CC8F28-ED7B-4F6E-AD7E-C883D89E8977}" srcOrd="0" destOrd="0" presId="urn:microsoft.com/office/officeart/2008/layout/HorizontalMultiLevelHierarchy"/>
    <dgm:cxn modelId="{491830AB-617A-4E01-8710-36483413444F}" type="presOf" srcId="{BE5C56D9-2E98-48A1-8557-C2556FCB2547}" destId="{93553E59-981D-4702-B8C1-5F52DA804348}" srcOrd="0" destOrd="0" presId="urn:microsoft.com/office/officeart/2008/layout/HorizontalMultiLevelHierarchy"/>
    <dgm:cxn modelId="{2CCCC0DE-AF5D-4632-BA17-77AD9D667AF1}" srcId="{1FB9F602-4E1B-4972-BEAC-79027A7DFA12}" destId="{C62A997B-DDF9-4337-A8FD-0B1DE86FB6AC}" srcOrd="0" destOrd="0" parTransId="{846B6D5A-7495-4F09-94AA-3DAE961D5AF9}" sibTransId="{9998679E-2C29-4374-A968-347DE6A38C85}"/>
    <dgm:cxn modelId="{73D53358-F38E-4190-8D96-00752C601CF6}" type="presOf" srcId="{11F7B16D-9AD7-46EB-B9D7-5E62C638EF8D}" destId="{1772A52B-4233-4101-87C5-4C2C072C9789}" srcOrd="1" destOrd="0" presId="urn:microsoft.com/office/officeart/2008/layout/HorizontalMultiLevelHierarchy"/>
    <dgm:cxn modelId="{B89CBE34-94C1-4144-A136-A59BC2311DC7}" type="presParOf" srcId="{93553E59-981D-4702-B8C1-5F52DA804348}" destId="{8E99CF8B-551F-4E33-B94A-F9CFCD47C655}" srcOrd="0" destOrd="0" presId="urn:microsoft.com/office/officeart/2008/layout/HorizontalMultiLevelHierarchy"/>
    <dgm:cxn modelId="{0C780815-82EA-4436-ABB3-8579822C2D54}" type="presParOf" srcId="{8E99CF8B-551F-4E33-B94A-F9CFCD47C655}" destId="{5AF376D4-6AAE-4BDD-8172-BE84947DB93F}" srcOrd="0" destOrd="0" presId="urn:microsoft.com/office/officeart/2008/layout/HorizontalMultiLevelHierarchy"/>
    <dgm:cxn modelId="{C3CC8838-6AE5-454A-ABAF-43CF08D627FA}" type="presParOf" srcId="{8E99CF8B-551F-4E33-B94A-F9CFCD47C655}" destId="{91129AAC-7F30-47EE-85C4-7D1C5A4C0947}" srcOrd="1" destOrd="0" presId="urn:microsoft.com/office/officeart/2008/layout/HorizontalMultiLevelHierarchy"/>
    <dgm:cxn modelId="{072CD3C8-6C4C-45EC-B8C7-780D84D1F826}" type="presParOf" srcId="{91129AAC-7F30-47EE-85C4-7D1C5A4C0947}" destId="{C1A706C7-F3D9-4B78-A04B-AD0D11C757F1}" srcOrd="0" destOrd="0" presId="urn:microsoft.com/office/officeart/2008/layout/HorizontalMultiLevelHierarchy"/>
    <dgm:cxn modelId="{4576A013-5CE0-4AC1-852F-D55540EB64B3}" type="presParOf" srcId="{C1A706C7-F3D9-4B78-A04B-AD0D11C757F1}" destId="{1772A52B-4233-4101-87C5-4C2C072C9789}" srcOrd="0" destOrd="0" presId="urn:microsoft.com/office/officeart/2008/layout/HorizontalMultiLevelHierarchy"/>
    <dgm:cxn modelId="{5133B728-6B46-4C3C-8711-FBB15C0FC00D}" type="presParOf" srcId="{91129AAC-7F30-47EE-85C4-7D1C5A4C0947}" destId="{200124A1-661F-466F-BBBB-FFD0AD5D7E19}" srcOrd="1" destOrd="0" presId="urn:microsoft.com/office/officeart/2008/layout/HorizontalMultiLevelHierarchy"/>
    <dgm:cxn modelId="{7F2F73F7-4231-4C90-8133-DA948A947A66}" type="presParOf" srcId="{200124A1-661F-466F-BBBB-FFD0AD5D7E19}" destId="{006867E0-4796-4B37-A96D-A9FE01776723}" srcOrd="0" destOrd="0" presId="urn:microsoft.com/office/officeart/2008/layout/HorizontalMultiLevelHierarchy"/>
    <dgm:cxn modelId="{755FBE07-717E-4D5E-BC92-58D143ADE807}" type="presParOf" srcId="{200124A1-661F-466F-BBBB-FFD0AD5D7E19}" destId="{87222B5B-47DA-4564-9795-AC88ED0C9BE2}" srcOrd="1" destOrd="0" presId="urn:microsoft.com/office/officeart/2008/layout/HorizontalMultiLevelHierarchy"/>
    <dgm:cxn modelId="{CCD6A605-1840-4F0E-85F5-D95D20A984DB}" type="presParOf" srcId="{91129AAC-7F30-47EE-85C4-7D1C5A4C0947}" destId="{09BFBCB2-D358-497F-A28D-AB548ECB6B27}" srcOrd="2" destOrd="0" presId="urn:microsoft.com/office/officeart/2008/layout/HorizontalMultiLevelHierarchy"/>
    <dgm:cxn modelId="{A129FE74-B8FB-4027-97F1-F872A5D70840}" type="presParOf" srcId="{09BFBCB2-D358-497F-A28D-AB548ECB6B27}" destId="{6D2E497C-B04D-4A1F-B1E5-39721ED5357F}" srcOrd="0" destOrd="0" presId="urn:microsoft.com/office/officeart/2008/layout/HorizontalMultiLevelHierarchy"/>
    <dgm:cxn modelId="{A1E21D94-5B64-43AC-928D-73D98647CE77}" type="presParOf" srcId="{91129AAC-7F30-47EE-85C4-7D1C5A4C0947}" destId="{F2C1E4E7-B2FF-44DE-8DEF-240A09ACDF2A}" srcOrd="3" destOrd="0" presId="urn:microsoft.com/office/officeart/2008/layout/HorizontalMultiLevelHierarchy"/>
    <dgm:cxn modelId="{6DA25C97-2EF4-40A6-B5E5-FD3D3C3B20D6}" type="presParOf" srcId="{F2C1E4E7-B2FF-44DE-8DEF-240A09ACDF2A}" destId="{44CC8F28-ED7B-4F6E-AD7E-C883D89E8977}" srcOrd="0" destOrd="0" presId="urn:microsoft.com/office/officeart/2008/layout/HorizontalMultiLevelHierarchy"/>
    <dgm:cxn modelId="{E310223C-F07B-44B3-82A2-28DCCDD97D13}" type="presParOf" srcId="{F2C1E4E7-B2FF-44DE-8DEF-240A09ACDF2A}" destId="{040B9F90-D5D9-48AE-9A32-6B24A3CFDD0A}" srcOrd="1" destOrd="0" presId="urn:microsoft.com/office/officeart/2008/layout/HorizontalMultiLevelHierarchy"/>
    <dgm:cxn modelId="{8B2FA22A-8B0B-4005-8996-84D97A6EA761}" type="presParOf" srcId="{040B9F90-D5D9-48AE-9A32-6B24A3CFDD0A}" destId="{88FD4F6B-5BDB-4F99-B37C-D5C848AB2F11}" srcOrd="0" destOrd="0" presId="urn:microsoft.com/office/officeart/2008/layout/HorizontalMultiLevelHierarchy"/>
    <dgm:cxn modelId="{945C256A-F618-486C-8D4A-5ECA801D74B9}" type="presParOf" srcId="{88FD4F6B-5BDB-4F99-B37C-D5C848AB2F11}" destId="{4B8E4E40-8986-4218-9C0A-F3AE5820484E}" srcOrd="0" destOrd="0" presId="urn:microsoft.com/office/officeart/2008/layout/HorizontalMultiLevelHierarchy"/>
    <dgm:cxn modelId="{1FC6BBAE-69C3-4D89-A388-AF2F08C28FAE}" type="presParOf" srcId="{040B9F90-D5D9-48AE-9A32-6B24A3CFDD0A}" destId="{25559684-2799-40A4-A64A-0AF058E3726B}" srcOrd="1" destOrd="0" presId="urn:microsoft.com/office/officeart/2008/layout/HorizontalMultiLevelHierarchy"/>
    <dgm:cxn modelId="{B4457C0A-1F56-4600-B9AE-FC8040D472A0}" type="presParOf" srcId="{25559684-2799-40A4-A64A-0AF058E3726B}" destId="{2EC12683-E5B2-4A62-B4F0-E7F59C93EAB6}" srcOrd="0" destOrd="0" presId="urn:microsoft.com/office/officeart/2008/layout/HorizontalMultiLevelHierarchy"/>
    <dgm:cxn modelId="{B9026FB1-7296-41EC-BBE5-338A321D631D}" type="presParOf" srcId="{25559684-2799-40A4-A64A-0AF058E3726B}" destId="{426ED500-A127-448D-8D52-39C71056579E}" srcOrd="1" destOrd="0" presId="urn:microsoft.com/office/officeart/2008/layout/HorizontalMultiLevelHierarchy"/>
    <dgm:cxn modelId="{930907C9-A522-4FE7-A3CC-823CA7A1E6D3}" type="presParOf" srcId="{040B9F90-D5D9-48AE-9A32-6B24A3CFDD0A}" destId="{DEB902C1-E137-453C-A297-38600CB4426E}" srcOrd="2" destOrd="0" presId="urn:microsoft.com/office/officeart/2008/layout/HorizontalMultiLevelHierarchy"/>
    <dgm:cxn modelId="{E2A72CFD-374A-4604-B806-E0CF21394648}" type="presParOf" srcId="{DEB902C1-E137-453C-A297-38600CB4426E}" destId="{0CF90A35-B4BE-4930-9B71-F34232913A18}" srcOrd="0" destOrd="0" presId="urn:microsoft.com/office/officeart/2008/layout/HorizontalMultiLevelHierarchy"/>
    <dgm:cxn modelId="{D378A7A4-5634-4DEB-B416-1EFFAC1E5DB8}" type="presParOf" srcId="{040B9F90-D5D9-48AE-9A32-6B24A3CFDD0A}" destId="{BCAB81BA-64DE-48F9-B40A-C4B074A59511}" srcOrd="3" destOrd="0" presId="urn:microsoft.com/office/officeart/2008/layout/HorizontalMultiLevelHierarchy"/>
    <dgm:cxn modelId="{0E4F37FE-8778-470A-AF23-BF107D02A97F}" type="presParOf" srcId="{BCAB81BA-64DE-48F9-B40A-C4B074A59511}" destId="{71C1F696-D754-429E-AD8E-F00341FF1FA3}" srcOrd="0" destOrd="0" presId="urn:microsoft.com/office/officeart/2008/layout/HorizontalMultiLevelHierarchy"/>
    <dgm:cxn modelId="{37CE4110-45B3-4D50-A147-46A4DB8ACA12}" type="presParOf" srcId="{BCAB81BA-64DE-48F9-B40A-C4B074A59511}" destId="{E438F844-9BF2-46F3-AABF-BDE6F9FAD8CC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B604BD7-6C01-41E2-A6BC-C453AD5C1738}">
      <dsp:nvSpPr>
        <dsp:cNvPr id="0" name=""/>
        <dsp:cNvSpPr/>
      </dsp:nvSpPr>
      <dsp:spPr>
        <a:xfrm>
          <a:off x="2061267" y="3060340"/>
          <a:ext cx="761392" cy="14508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80696" y="0"/>
              </a:lnTo>
              <a:lnTo>
                <a:pt x="380696" y="1450823"/>
              </a:lnTo>
              <a:lnTo>
                <a:pt x="761392" y="145082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2401001" y="3744789"/>
        <a:ext cx="81923" cy="81923"/>
      </dsp:txXfrm>
    </dsp:sp>
    <dsp:sp modelId="{09BFBCB2-D358-497F-A28D-AB548ECB6B27}">
      <dsp:nvSpPr>
        <dsp:cNvPr id="0" name=""/>
        <dsp:cNvSpPr/>
      </dsp:nvSpPr>
      <dsp:spPr>
        <a:xfrm>
          <a:off x="2061267" y="3014619"/>
          <a:ext cx="76139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61392" y="457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2422928" y="3041305"/>
        <a:ext cx="38069" cy="38069"/>
      </dsp:txXfrm>
    </dsp:sp>
    <dsp:sp modelId="{C1A706C7-F3D9-4B78-A04B-AD0D11C757F1}">
      <dsp:nvSpPr>
        <dsp:cNvPr id="0" name=""/>
        <dsp:cNvSpPr/>
      </dsp:nvSpPr>
      <dsp:spPr>
        <a:xfrm>
          <a:off x="2061267" y="1609516"/>
          <a:ext cx="761392" cy="1450823"/>
        </a:xfrm>
        <a:custGeom>
          <a:avLst/>
          <a:gdLst/>
          <a:ahLst/>
          <a:cxnLst/>
          <a:rect l="0" t="0" r="0" b="0"/>
          <a:pathLst>
            <a:path>
              <a:moveTo>
                <a:pt x="0" y="1450823"/>
              </a:moveTo>
              <a:lnTo>
                <a:pt x="380696" y="1450823"/>
              </a:lnTo>
              <a:lnTo>
                <a:pt x="380696" y="0"/>
              </a:lnTo>
              <a:lnTo>
                <a:pt x="761392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2401001" y="2293966"/>
        <a:ext cx="81923" cy="81923"/>
      </dsp:txXfrm>
    </dsp:sp>
    <dsp:sp modelId="{5AF376D4-6AAE-4BDD-8172-BE84947DB93F}">
      <dsp:nvSpPr>
        <dsp:cNvPr id="0" name=""/>
        <dsp:cNvSpPr/>
      </dsp:nvSpPr>
      <dsp:spPr>
        <a:xfrm rot="16200000">
          <a:off x="-645511" y="2480010"/>
          <a:ext cx="4252898" cy="1160658"/>
        </a:xfrm>
        <a:prstGeom prst="rect">
          <a:avLst/>
        </a:prstGeom>
        <a:solidFill>
          <a:schemeClr val="accent2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>
              <a:solidFill>
                <a:srgbClr val="C00000"/>
              </a:solidFill>
            </a:rPr>
            <a:t>Двигательное развитие</a:t>
          </a:r>
          <a:endParaRPr lang="en-US" sz="4000" b="1" kern="1200" dirty="0">
            <a:solidFill>
              <a:srgbClr val="C00000"/>
            </a:solidFill>
          </a:endParaRPr>
        </a:p>
      </dsp:txBody>
      <dsp:txXfrm rot="16200000">
        <a:off x="-645511" y="2480010"/>
        <a:ext cx="4252898" cy="1160658"/>
      </dsp:txXfrm>
    </dsp:sp>
    <dsp:sp modelId="{006867E0-4796-4B37-A96D-A9FE01776723}">
      <dsp:nvSpPr>
        <dsp:cNvPr id="0" name=""/>
        <dsp:cNvSpPr/>
      </dsp:nvSpPr>
      <dsp:spPr>
        <a:xfrm>
          <a:off x="2822659" y="1029186"/>
          <a:ext cx="6213836" cy="1160658"/>
        </a:xfrm>
        <a:prstGeom prst="rect">
          <a:avLst/>
        </a:prstGeom>
        <a:solidFill>
          <a:schemeClr val="accent1"/>
        </a:solidFill>
        <a:ln w="19050" cap="flat" cmpd="sng" algn="ctr">
          <a:solidFill>
            <a:schemeClr val="lt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3200" b="0" kern="1200" dirty="0" smtClean="0">
              <a:solidFill>
                <a:srgbClr val="000000"/>
              </a:solidFill>
              <a:latin typeface="+mj-lt"/>
              <a:cs typeface="Arial" panose="020B0604020202020204" pitchFamily="34" charset="0"/>
            </a:rPr>
            <a:t>Общая моторика</a:t>
          </a:r>
          <a:endParaRPr lang="en-US" sz="3200" b="0" kern="1200" dirty="0">
            <a:latin typeface="+mj-lt"/>
          </a:endParaRPr>
        </a:p>
      </dsp:txBody>
      <dsp:txXfrm>
        <a:off x="2822659" y="1029186"/>
        <a:ext cx="6213836" cy="1160658"/>
      </dsp:txXfrm>
    </dsp:sp>
    <dsp:sp modelId="{44CC8F28-ED7B-4F6E-AD7E-C883D89E8977}">
      <dsp:nvSpPr>
        <dsp:cNvPr id="0" name=""/>
        <dsp:cNvSpPr/>
      </dsp:nvSpPr>
      <dsp:spPr>
        <a:xfrm>
          <a:off x="2822659" y="2480010"/>
          <a:ext cx="6213836" cy="1160658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accent1">
              <a:shade val="5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3200" b="0" kern="1200" dirty="0" smtClean="0">
              <a:solidFill>
                <a:srgbClr val="000000"/>
              </a:solidFill>
              <a:latin typeface="+mj-lt"/>
              <a:cs typeface="Arial" panose="020B0604020202020204" pitchFamily="34" charset="0"/>
            </a:rPr>
            <a:t>Функциональные возможности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3200" b="0" kern="1200" dirty="0" smtClean="0">
              <a:solidFill>
                <a:srgbClr val="000000"/>
              </a:solidFill>
              <a:latin typeface="+mj-lt"/>
              <a:cs typeface="Arial" panose="020B0604020202020204" pitchFamily="34" charset="0"/>
            </a:rPr>
            <a:t>кистей и пальцев рук</a:t>
          </a:r>
          <a:endParaRPr lang="en-US" sz="3200" b="0" kern="1200" dirty="0">
            <a:latin typeface="+mj-lt"/>
          </a:endParaRPr>
        </a:p>
      </dsp:txBody>
      <dsp:txXfrm>
        <a:off x="2822659" y="2480010"/>
        <a:ext cx="6213836" cy="1160658"/>
      </dsp:txXfrm>
    </dsp:sp>
    <dsp:sp modelId="{516ADC63-51F4-42D3-AD38-F11426918391}">
      <dsp:nvSpPr>
        <dsp:cNvPr id="0" name=""/>
        <dsp:cNvSpPr/>
      </dsp:nvSpPr>
      <dsp:spPr>
        <a:xfrm>
          <a:off x="2822659" y="3930834"/>
          <a:ext cx="6213836" cy="1160658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accent1">
              <a:shade val="5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3200" b="0" kern="1200" smtClean="0">
              <a:solidFill>
                <a:srgbClr val="000000"/>
              </a:solidFill>
              <a:latin typeface="+mj-lt"/>
              <a:cs typeface="Arial" panose="020B0604020202020204" pitchFamily="34" charset="0"/>
            </a:rPr>
            <a:t>Артикуляционная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3200" b="0" kern="1200" smtClean="0">
              <a:solidFill>
                <a:srgbClr val="000000"/>
              </a:solidFill>
              <a:latin typeface="+mj-lt"/>
              <a:cs typeface="Arial" panose="020B0604020202020204" pitchFamily="34" charset="0"/>
            </a:rPr>
            <a:t>моторика</a:t>
          </a:r>
          <a:endParaRPr lang="en-US" sz="3200" b="0" kern="1200" dirty="0">
            <a:latin typeface="+mj-lt"/>
          </a:endParaRPr>
        </a:p>
      </dsp:txBody>
      <dsp:txXfrm>
        <a:off x="2822659" y="3930834"/>
        <a:ext cx="6213836" cy="116065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B9F8661-9ABA-42C7-BEA8-32EE9E630CA3}">
      <dsp:nvSpPr>
        <dsp:cNvPr id="0" name=""/>
        <dsp:cNvSpPr/>
      </dsp:nvSpPr>
      <dsp:spPr>
        <a:xfrm>
          <a:off x="2055580" y="3060340"/>
          <a:ext cx="762881" cy="14536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81440" y="0"/>
              </a:lnTo>
              <a:lnTo>
                <a:pt x="381440" y="1453661"/>
              </a:lnTo>
              <a:lnTo>
                <a:pt x="762881" y="145366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>
        <a:off x="2395979" y="3746128"/>
        <a:ext cx="82084" cy="82084"/>
      </dsp:txXfrm>
    </dsp:sp>
    <dsp:sp modelId="{09BFBCB2-D358-497F-A28D-AB548ECB6B27}">
      <dsp:nvSpPr>
        <dsp:cNvPr id="0" name=""/>
        <dsp:cNvSpPr/>
      </dsp:nvSpPr>
      <dsp:spPr>
        <a:xfrm>
          <a:off x="2055580" y="3014620"/>
          <a:ext cx="762881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62881" y="457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2417949" y="3041267"/>
        <a:ext cx="38144" cy="38144"/>
      </dsp:txXfrm>
    </dsp:sp>
    <dsp:sp modelId="{C1A706C7-F3D9-4B78-A04B-AD0D11C757F1}">
      <dsp:nvSpPr>
        <dsp:cNvPr id="0" name=""/>
        <dsp:cNvSpPr/>
      </dsp:nvSpPr>
      <dsp:spPr>
        <a:xfrm>
          <a:off x="2055580" y="1606678"/>
          <a:ext cx="762881" cy="1453661"/>
        </a:xfrm>
        <a:custGeom>
          <a:avLst/>
          <a:gdLst/>
          <a:ahLst/>
          <a:cxnLst/>
          <a:rect l="0" t="0" r="0" b="0"/>
          <a:pathLst>
            <a:path>
              <a:moveTo>
                <a:pt x="0" y="1453661"/>
              </a:moveTo>
              <a:lnTo>
                <a:pt x="381440" y="1453661"/>
              </a:lnTo>
              <a:lnTo>
                <a:pt x="381440" y="0"/>
              </a:lnTo>
              <a:lnTo>
                <a:pt x="762881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2395979" y="2292467"/>
        <a:ext cx="82084" cy="82084"/>
      </dsp:txXfrm>
    </dsp:sp>
    <dsp:sp modelId="{5AF376D4-6AAE-4BDD-8172-BE84947DB93F}">
      <dsp:nvSpPr>
        <dsp:cNvPr id="0" name=""/>
        <dsp:cNvSpPr/>
      </dsp:nvSpPr>
      <dsp:spPr>
        <a:xfrm rot="16200000">
          <a:off x="-656492" y="2478875"/>
          <a:ext cx="4261217" cy="1162929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accent1">
              <a:shade val="5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>
              <a:solidFill>
                <a:srgbClr val="C00000"/>
              </a:solidFill>
            </a:rPr>
            <a:t>Психическое развитие</a:t>
          </a:r>
          <a:endParaRPr lang="en-US" sz="4000" b="1" kern="1200" dirty="0">
            <a:solidFill>
              <a:srgbClr val="C00000"/>
            </a:solidFill>
          </a:endParaRPr>
        </a:p>
      </dsp:txBody>
      <dsp:txXfrm rot="16200000">
        <a:off x="-656492" y="2478875"/>
        <a:ext cx="4261217" cy="1162929"/>
      </dsp:txXfrm>
    </dsp:sp>
    <dsp:sp modelId="{006867E0-4796-4B37-A96D-A9FE01776723}">
      <dsp:nvSpPr>
        <dsp:cNvPr id="0" name=""/>
        <dsp:cNvSpPr/>
      </dsp:nvSpPr>
      <dsp:spPr>
        <a:xfrm>
          <a:off x="2818461" y="1025213"/>
          <a:ext cx="6225990" cy="1162929"/>
        </a:xfrm>
        <a:prstGeom prst="rect">
          <a:avLst/>
        </a:prstGeom>
        <a:gradFill rotWithShape="1">
          <a:gsLst>
            <a:gs pos="0">
              <a:schemeClr val="dk1">
                <a:lumMod val="110000"/>
                <a:satMod val="105000"/>
                <a:tint val="67000"/>
              </a:schemeClr>
            </a:gs>
            <a:gs pos="50000">
              <a:schemeClr val="dk1">
                <a:lumMod val="105000"/>
                <a:satMod val="103000"/>
                <a:tint val="73000"/>
              </a:schemeClr>
            </a:gs>
            <a:gs pos="100000">
              <a:schemeClr val="dk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dk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3200" b="0" kern="1200" dirty="0" smtClean="0">
              <a:solidFill>
                <a:srgbClr val="000000"/>
              </a:solidFill>
              <a:latin typeface="+mj-lt"/>
              <a:cs typeface="Arial" panose="020B0604020202020204" pitchFamily="34" charset="0"/>
            </a:rPr>
            <a:t>Познавательная деятельность</a:t>
          </a:r>
          <a:endParaRPr lang="en-US" sz="3200" b="0" kern="1200" dirty="0">
            <a:latin typeface="+mj-lt"/>
          </a:endParaRPr>
        </a:p>
      </dsp:txBody>
      <dsp:txXfrm>
        <a:off x="2818461" y="1025213"/>
        <a:ext cx="6225990" cy="1162929"/>
      </dsp:txXfrm>
    </dsp:sp>
    <dsp:sp modelId="{44CC8F28-ED7B-4F6E-AD7E-C883D89E8977}">
      <dsp:nvSpPr>
        <dsp:cNvPr id="0" name=""/>
        <dsp:cNvSpPr/>
      </dsp:nvSpPr>
      <dsp:spPr>
        <a:xfrm>
          <a:off x="2818461" y="2478875"/>
          <a:ext cx="6225990" cy="1162929"/>
        </a:xfrm>
        <a:prstGeom prst="rect">
          <a:avLst/>
        </a:prstGeom>
        <a:gradFill rotWithShape="1">
          <a:gsLst>
            <a:gs pos="0">
              <a:schemeClr val="dk1">
                <a:lumMod val="110000"/>
                <a:satMod val="105000"/>
                <a:tint val="67000"/>
              </a:schemeClr>
            </a:gs>
            <a:gs pos="50000">
              <a:schemeClr val="dk1">
                <a:lumMod val="105000"/>
                <a:satMod val="103000"/>
                <a:tint val="73000"/>
              </a:schemeClr>
            </a:gs>
            <a:gs pos="100000">
              <a:schemeClr val="dk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dk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3200" b="0" kern="1200" dirty="0" smtClean="0">
              <a:solidFill>
                <a:srgbClr val="000000"/>
              </a:solidFill>
              <a:latin typeface="+mj-lt"/>
              <a:cs typeface="Arial" panose="020B0604020202020204" pitchFamily="34" charset="0"/>
            </a:rPr>
            <a:t>Эмоционально-волевая сфера</a:t>
          </a:r>
          <a:endParaRPr lang="en-US" sz="3200" b="0" kern="1200" dirty="0">
            <a:latin typeface="+mj-lt"/>
          </a:endParaRPr>
        </a:p>
      </dsp:txBody>
      <dsp:txXfrm>
        <a:off x="2818461" y="2478875"/>
        <a:ext cx="6225990" cy="1162929"/>
      </dsp:txXfrm>
    </dsp:sp>
    <dsp:sp modelId="{E0073605-3ECB-4A51-9796-207F64852E17}">
      <dsp:nvSpPr>
        <dsp:cNvPr id="0" name=""/>
        <dsp:cNvSpPr/>
      </dsp:nvSpPr>
      <dsp:spPr>
        <a:xfrm>
          <a:off x="2818461" y="3932536"/>
          <a:ext cx="6225990" cy="1162929"/>
        </a:xfrm>
        <a:prstGeom prst="rect">
          <a:avLst/>
        </a:prstGeom>
        <a:gradFill rotWithShape="1">
          <a:gsLst>
            <a:gs pos="0">
              <a:schemeClr val="dk1">
                <a:lumMod val="110000"/>
                <a:satMod val="105000"/>
                <a:tint val="67000"/>
              </a:schemeClr>
            </a:gs>
            <a:gs pos="50000">
              <a:schemeClr val="dk1">
                <a:lumMod val="105000"/>
                <a:satMod val="103000"/>
                <a:tint val="73000"/>
              </a:schemeClr>
            </a:gs>
            <a:gs pos="100000">
              <a:schemeClr val="dk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dk1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3200" b="0" kern="1200" smtClean="0">
              <a:solidFill>
                <a:srgbClr val="000000"/>
              </a:solidFill>
              <a:latin typeface="+mj-lt"/>
              <a:cs typeface="Arial" panose="020B0604020202020204" pitchFamily="34" charset="0"/>
            </a:rPr>
            <a:t>Личностные особенности</a:t>
          </a:r>
          <a:endParaRPr lang="en-US" sz="3200" b="0" kern="1200" dirty="0">
            <a:latin typeface="+mj-lt"/>
          </a:endParaRPr>
        </a:p>
      </dsp:txBody>
      <dsp:txXfrm>
        <a:off x="2818461" y="3932536"/>
        <a:ext cx="6225990" cy="116292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AFC9F68-6658-4C89-8B20-4A6C20282041}">
      <dsp:nvSpPr>
        <dsp:cNvPr id="0" name=""/>
        <dsp:cNvSpPr/>
      </dsp:nvSpPr>
      <dsp:spPr>
        <a:xfrm>
          <a:off x="1511396" y="3060340"/>
          <a:ext cx="471869" cy="26974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5934" y="0"/>
              </a:lnTo>
              <a:lnTo>
                <a:pt x="235934" y="2697425"/>
              </a:lnTo>
              <a:lnTo>
                <a:pt x="471869" y="26974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1678871" y="4340593"/>
        <a:ext cx="136919" cy="136919"/>
      </dsp:txXfrm>
    </dsp:sp>
    <dsp:sp modelId="{60E80C52-8E84-4F4B-ABBF-252E6281EE7F}">
      <dsp:nvSpPr>
        <dsp:cNvPr id="0" name=""/>
        <dsp:cNvSpPr/>
      </dsp:nvSpPr>
      <dsp:spPr>
        <a:xfrm>
          <a:off x="1511396" y="3060340"/>
          <a:ext cx="471869" cy="17982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5934" y="0"/>
              </a:lnTo>
              <a:lnTo>
                <a:pt x="235934" y="1798283"/>
              </a:lnTo>
              <a:lnTo>
                <a:pt x="471869" y="179828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1700852" y="3913002"/>
        <a:ext cx="92958" cy="92958"/>
      </dsp:txXfrm>
    </dsp:sp>
    <dsp:sp modelId="{B957F2D4-3A82-4F1C-9ED2-1438A484AE14}">
      <dsp:nvSpPr>
        <dsp:cNvPr id="0" name=""/>
        <dsp:cNvSpPr/>
      </dsp:nvSpPr>
      <dsp:spPr>
        <a:xfrm>
          <a:off x="1511396" y="3060340"/>
          <a:ext cx="471869" cy="8991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5934" y="0"/>
              </a:lnTo>
              <a:lnTo>
                <a:pt x="235934" y="899141"/>
              </a:lnTo>
              <a:lnTo>
                <a:pt x="471869" y="89914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721945" y="3484524"/>
        <a:ext cx="50771" cy="50771"/>
      </dsp:txXfrm>
    </dsp:sp>
    <dsp:sp modelId="{5A82D5DC-2EF6-4FD1-A190-1DCDBA885404}">
      <dsp:nvSpPr>
        <dsp:cNvPr id="0" name=""/>
        <dsp:cNvSpPr/>
      </dsp:nvSpPr>
      <dsp:spPr>
        <a:xfrm>
          <a:off x="1511396" y="3014620"/>
          <a:ext cx="471869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71869" y="4572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735534" y="3048543"/>
        <a:ext cx="23593" cy="23593"/>
      </dsp:txXfrm>
    </dsp:sp>
    <dsp:sp modelId="{0B9F8661-9ABA-42C7-BEA8-32EE9E630CA3}">
      <dsp:nvSpPr>
        <dsp:cNvPr id="0" name=""/>
        <dsp:cNvSpPr/>
      </dsp:nvSpPr>
      <dsp:spPr>
        <a:xfrm>
          <a:off x="1511396" y="2161198"/>
          <a:ext cx="471869" cy="899141"/>
        </a:xfrm>
        <a:custGeom>
          <a:avLst/>
          <a:gdLst/>
          <a:ahLst/>
          <a:cxnLst/>
          <a:rect l="0" t="0" r="0" b="0"/>
          <a:pathLst>
            <a:path>
              <a:moveTo>
                <a:pt x="0" y="899141"/>
              </a:moveTo>
              <a:lnTo>
                <a:pt x="235934" y="899141"/>
              </a:lnTo>
              <a:lnTo>
                <a:pt x="235934" y="0"/>
              </a:lnTo>
              <a:lnTo>
                <a:pt x="471869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721945" y="2585383"/>
        <a:ext cx="50771" cy="50771"/>
      </dsp:txXfrm>
    </dsp:sp>
    <dsp:sp modelId="{09BFBCB2-D358-497F-A28D-AB548ECB6B27}">
      <dsp:nvSpPr>
        <dsp:cNvPr id="0" name=""/>
        <dsp:cNvSpPr/>
      </dsp:nvSpPr>
      <dsp:spPr>
        <a:xfrm>
          <a:off x="1511396" y="1287016"/>
          <a:ext cx="462974" cy="1773323"/>
        </a:xfrm>
        <a:custGeom>
          <a:avLst/>
          <a:gdLst/>
          <a:ahLst/>
          <a:cxnLst/>
          <a:rect l="0" t="0" r="0" b="0"/>
          <a:pathLst>
            <a:path>
              <a:moveTo>
                <a:pt x="0" y="1773323"/>
              </a:moveTo>
              <a:lnTo>
                <a:pt x="231487" y="1773323"/>
              </a:lnTo>
              <a:lnTo>
                <a:pt x="231487" y="0"/>
              </a:lnTo>
              <a:lnTo>
                <a:pt x="462974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1697064" y="2127859"/>
        <a:ext cx="91638" cy="91638"/>
      </dsp:txXfrm>
    </dsp:sp>
    <dsp:sp modelId="{C1A706C7-F3D9-4B78-A04B-AD0D11C757F1}">
      <dsp:nvSpPr>
        <dsp:cNvPr id="0" name=""/>
        <dsp:cNvSpPr/>
      </dsp:nvSpPr>
      <dsp:spPr>
        <a:xfrm>
          <a:off x="1511396" y="362914"/>
          <a:ext cx="471869" cy="2697425"/>
        </a:xfrm>
        <a:custGeom>
          <a:avLst/>
          <a:gdLst/>
          <a:ahLst/>
          <a:cxnLst/>
          <a:rect l="0" t="0" r="0" b="0"/>
          <a:pathLst>
            <a:path>
              <a:moveTo>
                <a:pt x="0" y="2697425"/>
              </a:moveTo>
              <a:lnTo>
                <a:pt x="235934" y="2697425"/>
              </a:lnTo>
              <a:lnTo>
                <a:pt x="235934" y="0"/>
              </a:lnTo>
              <a:lnTo>
                <a:pt x="471869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1678871" y="1643167"/>
        <a:ext cx="136919" cy="136919"/>
      </dsp:txXfrm>
    </dsp:sp>
    <dsp:sp modelId="{5AF376D4-6AAE-4BDD-8172-BE84947DB93F}">
      <dsp:nvSpPr>
        <dsp:cNvPr id="0" name=""/>
        <dsp:cNvSpPr/>
      </dsp:nvSpPr>
      <dsp:spPr>
        <a:xfrm rot="16200000">
          <a:off x="-1836591" y="2700683"/>
          <a:ext cx="5976662" cy="719313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accent1">
              <a:shade val="5000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rgbClr val="C00000"/>
              </a:solidFill>
            </a:rPr>
            <a:t>Познавательное развитие</a:t>
          </a:r>
          <a:endParaRPr lang="en-US" sz="3200" b="1" kern="1200" dirty="0">
            <a:solidFill>
              <a:srgbClr val="C00000"/>
            </a:solidFill>
          </a:endParaRPr>
        </a:p>
      </dsp:txBody>
      <dsp:txXfrm rot="16200000">
        <a:off x="-1836591" y="2700683"/>
        <a:ext cx="5976662" cy="719313"/>
      </dsp:txXfrm>
    </dsp:sp>
    <dsp:sp modelId="{006867E0-4796-4B37-A96D-A9FE01776723}">
      <dsp:nvSpPr>
        <dsp:cNvPr id="0" name=""/>
        <dsp:cNvSpPr/>
      </dsp:nvSpPr>
      <dsp:spPr>
        <a:xfrm>
          <a:off x="1983266" y="3257"/>
          <a:ext cx="7161755" cy="71931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3200" b="0" kern="1200" dirty="0" smtClean="0">
              <a:solidFill>
                <a:srgbClr val="000000"/>
              </a:solidFill>
              <a:latin typeface="+mj-lt"/>
            </a:rPr>
            <a:t>Восприятие</a:t>
          </a:r>
          <a:r>
            <a:rPr lang="en-US" altLang="ru-RU" sz="2800" b="0" kern="1200" dirty="0" smtClean="0">
              <a:solidFill>
                <a:srgbClr val="000000"/>
              </a:solidFill>
              <a:latin typeface="+mj-lt"/>
            </a:rPr>
            <a:t> </a:t>
          </a:r>
          <a:r>
            <a:rPr lang="ru-RU" altLang="ru-RU" sz="2400" b="0" kern="1200" dirty="0" smtClean="0">
              <a:solidFill>
                <a:srgbClr val="000000"/>
              </a:solidFill>
              <a:latin typeface="+mj-lt"/>
            </a:rPr>
            <a:t>(зрительное, слуховое, тактильно</a:t>
          </a:r>
          <a:r>
            <a:rPr lang="en-US" altLang="ru-RU" sz="2400" b="0" kern="1200" dirty="0" smtClean="0">
              <a:solidFill>
                <a:srgbClr val="000000"/>
              </a:solidFill>
              <a:latin typeface="+mj-lt"/>
            </a:rPr>
            <a:t>-</a:t>
          </a:r>
          <a:r>
            <a:rPr lang="ru-RU" altLang="ru-RU" sz="2400" b="0" kern="1200" dirty="0" smtClean="0">
              <a:solidFill>
                <a:srgbClr val="000000"/>
              </a:solidFill>
              <a:latin typeface="+mj-lt"/>
            </a:rPr>
            <a:t>кинестетическое)</a:t>
          </a:r>
          <a:endParaRPr lang="en-US" sz="2800" b="0" kern="1200" dirty="0">
            <a:latin typeface="+mj-lt"/>
          </a:endParaRPr>
        </a:p>
      </dsp:txBody>
      <dsp:txXfrm>
        <a:off x="1983266" y="3257"/>
        <a:ext cx="7161755" cy="719313"/>
      </dsp:txXfrm>
    </dsp:sp>
    <dsp:sp modelId="{44CC8F28-ED7B-4F6E-AD7E-C883D89E8977}">
      <dsp:nvSpPr>
        <dsp:cNvPr id="0" name=""/>
        <dsp:cNvSpPr/>
      </dsp:nvSpPr>
      <dsp:spPr>
        <a:xfrm>
          <a:off x="1974371" y="927359"/>
          <a:ext cx="7161755" cy="71931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3200" b="0" kern="1200" smtClean="0">
              <a:solidFill>
                <a:srgbClr val="000000"/>
              </a:solidFill>
              <a:latin typeface="+mj-lt"/>
            </a:rPr>
            <a:t>Мышление</a:t>
          </a:r>
          <a:r>
            <a:rPr lang="en-US" altLang="ru-RU" sz="2800" b="0" kern="1200" smtClean="0">
              <a:solidFill>
                <a:srgbClr val="000000"/>
              </a:solidFill>
              <a:latin typeface="+mj-lt"/>
            </a:rPr>
            <a:t> </a:t>
          </a:r>
          <a:r>
            <a:rPr lang="ru-RU" altLang="ru-RU" sz="2400" b="0" kern="1200" smtClean="0">
              <a:solidFill>
                <a:srgbClr val="000000"/>
              </a:solidFill>
              <a:latin typeface="+mj-lt"/>
            </a:rPr>
            <a:t>(</a:t>
          </a:r>
          <a:r>
            <a:rPr lang="ru-RU" altLang="ru-RU" sz="2400" b="0" kern="1200" dirty="0" smtClean="0">
              <a:solidFill>
                <a:srgbClr val="000000"/>
              </a:solidFill>
              <a:latin typeface="+mj-lt"/>
            </a:rPr>
            <a:t>наглядно-действенное, наглядно-образное,</a:t>
          </a:r>
          <a:r>
            <a:rPr lang="en-US" altLang="ru-RU" sz="2400" b="0" kern="1200" dirty="0" smtClean="0">
              <a:solidFill>
                <a:srgbClr val="000000"/>
              </a:solidFill>
              <a:latin typeface="+mj-lt"/>
            </a:rPr>
            <a:t> </a:t>
          </a:r>
          <a:r>
            <a:rPr lang="ru-RU" altLang="ru-RU" sz="2400" b="0" kern="1200" dirty="0" smtClean="0">
              <a:solidFill>
                <a:srgbClr val="000000"/>
              </a:solidFill>
              <a:latin typeface="+mj-lt"/>
            </a:rPr>
            <a:t>абстрактно-логическое)</a:t>
          </a:r>
          <a:endParaRPr lang="en-US" sz="2800" b="0" kern="1200" dirty="0">
            <a:latin typeface="+mj-lt"/>
          </a:endParaRPr>
        </a:p>
      </dsp:txBody>
      <dsp:txXfrm>
        <a:off x="1974371" y="927359"/>
        <a:ext cx="7161755" cy="719313"/>
      </dsp:txXfrm>
    </dsp:sp>
    <dsp:sp modelId="{E0073605-3ECB-4A51-9796-207F64852E17}">
      <dsp:nvSpPr>
        <dsp:cNvPr id="0" name=""/>
        <dsp:cNvSpPr/>
      </dsp:nvSpPr>
      <dsp:spPr>
        <a:xfrm>
          <a:off x="1983266" y="1801541"/>
          <a:ext cx="7161755" cy="71931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3200" b="0" kern="1200" dirty="0" smtClean="0">
              <a:solidFill>
                <a:srgbClr val="000000"/>
              </a:solidFill>
              <a:latin typeface="+mj-lt"/>
            </a:rPr>
            <a:t>Понимание</a:t>
          </a:r>
          <a:r>
            <a:rPr lang="en-US" altLang="ru-RU" sz="3200" b="0" kern="1200" dirty="0" smtClean="0">
              <a:solidFill>
                <a:srgbClr val="000000"/>
              </a:solidFill>
              <a:latin typeface="+mj-lt"/>
            </a:rPr>
            <a:t> </a:t>
          </a:r>
          <a:r>
            <a:rPr lang="ru-RU" altLang="ru-RU" sz="3200" b="0" kern="1200" dirty="0" smtClean="0">
              <a:solidFill>
                <a:srgbClr val="000000"/>
              </a:solidFill>
              <a:latin typeface="+mj-lt"/>
            </a:rPr>
            <a:t>обращенной</a:t>
          </a:r>
          <a:r>
            <a:rPr lang="en-US" altLang="ru-RU" sz="3200" b="0" kern="1200" dirty="0" smtClean="0">
              <a:solidFill>
                <a:srgbClr val="000000"/>
              </a:solidFill>
              <a:latin typeface="+mj-lt"/>
            </a:rPr>
            <a:t> </a:t>
          </a:r>
          <a:r>
            <a:rPr lang="ru-RU" altLang="ru-RU" sz="3200" b="0" kern="1200" dirty="0" smtClean="0">
              <a:solidFill>
                <a:srgbClr val="000000"/>
              </a:solidFill>
              <a:latin typeface="+mj-lt"/>
            </a:rPr>
            <a:t>речи</a:t>
          </a:r>
          <a:endParaRPr lang="en-US" sz="3200" b="0" kern="1200" dirty="0">
            <a:latin typeface="+mj-lt"/>
          </a:endParaRPr>
        </a:p>
      </dsp:txBody>
      <dsp:txXfrm>
        <a:off x="1983266" y="1801541"/>
        <a:ext cx="7161755" cy="719313"/>
      </dsp:txXfrm>
    </dsp:sp>
    <dsp:sp modelId="{E9F596CC-2F05-4FE3-AC5D-64CA24399735}">
      <dsp:nvSpPr>
        <dsp:cNvPr id="0" name=""/>
        <dsp:cNvSpPr/>
      </dsp:nvSpPr>
      <dsp:spPr>
        <a:xfrm>
          <a:off x="1983266" y="2700683"/>
          <a:ext cx="7161755" cy="71931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0" kern="1200" dirty="0" smtClean="0">
              <a:solidFill>
                <a:schemeClr val="tx1">
                  <a:lumMod val="10000"/>
                </a:schemeClr>
              </a:solidFill>
              <a:latin typeface="+mj-lt"/>
            </a:rPr>
            <a:t>Уровень развития деятельности</a:t>
          </a:r>
          <a:endParaRPr lang="en-US" sz="3200" b="0" kern="1200" dirty="0">
            <a:solidFill>
              <a:schemeClr val="tx1">
                <a:lumMod val="10000"/>
              </a:schemeClr>
            </a:solidFill>
            <a:latin typeface="+mj-lt"/>
          </a:endParaRPr>
        </a:p>
      </dsp:txBody>
      <dsp:txXfrm>
        <a:off x="1983266" y="2700683"/>
        <a:ext cx="7161755" cy="719313"/>
      </dsp:txXfrm>
    </dsp:sp>
    <dsp:sp modelId="{0A639FA8-5ED3-46E0-AC1C-6F32B64629FD}">
      <dsp:nvSpPr>
        <dsp:cNvPr id="0" name=""/>
        <dsp:cNvSpPr/>
      </dsp:nvSpPr>
      <dsp:spPr>
        <a:xfrm>
          <a:off x="1983266" y="3599825"/>
          <a:ext cx="7161755" cy="71931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3200" b="0" kern="1200" dirty="0" smtClean="0">
              <a:solidFill>
                <a:srgbClr val="000000"/>
              </a:solidFill>
              <a:latin typeface="+mj-lt"/>
            </a:rPr>
            <a:t>Запас знаний об окружающем</a:t>
          </a:r>
          <a:endParaRPr lang="en-US" sz="3200" b="0" kern="1200" dirty="0">
            <a:latin typeface="+mj-lt"/>
          </a:endParaRPr>
        </a:p>
      </dsp:txBody>
      <dsp:txXfrm>
        <a:off x="1983266" y="3599825"/>
        <a:ext cx="7161755" cy="719313"/>
      </dsp:txXfrm>
    </dsp:sp>
    <dsp:sp modelId="{5CAE0AA1-125B-48A8-8387-7700CBDBB9D8}">
      <dsp:nvSpPr>
        <dsp:cNvPr id="0" name=""/>
        <dsp:cNvSpPr/>
      </dsp:nvSpPr>
      <dsp:spPr>
        <a:xfrm>
          <a:off x="1983266" y="4498967"/>
          <a:ext cx="7161755" cy="71931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3200" b="0" kern="1200" dirty="0" smtClean="0">
              <a:solidFill>
                <a:srgbClr val="000000"/>
              </a:solidFill>
              <a:latin typeface="+mj-lt"/>
            </a:rPr>
            <a:t>Внимание</a:t>
          </a:r>
          <a:endParaRPr lang="en-US" sz="3200" b="0" kern="1200" dirty="0">
            <a:latin typeface="+mj-lt"/>
          </a:endParaRPr>
        </a:p>
      </dsp:txBody>
      <dsp:txXfrm>
        <a:off x="1983266" y="4498967"/>
        <a:ext cx="7161755" cy="719313"/>
      </dsp:txXfrm>
    </dsp:sp>
    <dsp:sp modelId="{BA61EFA8-D1CD-4EB9-BB4D-47DC5B8E177F}">
      <dsp:nvSpPr>
        <dsp:cNvPr id="0" name=""/>
        <dsp:cNvSpPr/>
      </dsp:nvSpPr>
      <dsp:spPr>
        <a:xfrm>
          <a:off x="1983266" y="5398109"/>
          <a:ext cx="7161755" cy="71931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3200" b="0" kern="1200" dirty="0" smtClean="0">
              <a:solidFill>
                <a:srgbClr val="000000"/>
              </a:solidFill>
              <a:latin typeface="+mj-lt"/>
            </a:rPr>
            <a:t>Память</a:t>
          </a:r>
          <a:endParaRPr lang="en-US" sz="3200" b="0" kern="1200" dirty="0">
            <a:latin typeface="+mj-lt"/>
          </a:endParaRPr>
        </a:p>
      </dsp:txBody>
      <dsp:txXfrm>
        <a:off x="1983266" y="5398109"/>
        <a:ext cx="7161755" cy="719313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EB902C1-E137-453C-A297-38600CB4426E}">
      <dsp:nvSpPr>
        <dsp:cNvPr id="0" name=""/>
        <dsp:cNvSpPr/>
      </dsp:nvSpPr>
      <dsp:spPr>
        <a:xfrm>
          <a:off x="4823965" y="3948988"/>
          <a:ext cx="615380" cy="6044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07690" y="0"/>
              </a:lnTo>
              <a:lnTo>
                <a:pt x="307690" y="604490"/>
              </a:lnTo>
              <a:lnTo>
                <a:pt x="615380" y="60449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110090" y="4229668"/>
        <a:ext cx="43130" cy="43130"/>
      </dsp:txXfrm>
    </dsp:sp>
    <dsp:sp modelId="{88FD4F6B-5BDB-4F99-B37C-D5C848AB2F11}">
      <dsp:nvSpPr>
        <dsp:cNvPr id="0" name=""/>
        <dsp:cNvSpPr/>
      </dsp:nvSpPr>
      <dsp:spPr>
        <a:xfrm>
          <a:off x="4823965" y="3185312"/>
          <a:ext cx="615380" cy="763676"/>
        </a:xfrm>
        <a:custGeom>
          <a:avLst/>
          <a:gdLst/>
          <a:ahLst/>
          <a:cxnLst/>
          <a:rect l="0" t="0" r="0" b="0"/>
          <a:pathLst>
            <a:path>
              <a:moveTo>
                <a:pt x="0" y="763676"/>
              </a:moveTo>
              <a:lnTo>
                <a:pt x="307690" y="763676"/>
              </a:lnTo>
              <a:lnTo>
                <a:pt x="307690" y="0"/>
              </a:lnTo>
              <a:lnTo>
                <a:pt x="615380" y="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107136" y="3542631"/>
        <a:ext cx="49038" cy="49038"/>
      </dsp:txXfrm>
    </dsp:sp>
    <dsp:sp modelId="{09BFBCB2-D358-497F-A28D-AB548ECB6B27}">
      <dsp:nvSpPr>
        <dsp:cNvPr id="0" name=""/>
        <dsp:cNvSpPr/>
      </dsp:nvSpPr>
      <dsp:spPr>
        <a:xfrm>
          <a:off x="1088607" y="2664295"/>
          <a:ext cx="638920" cy="12846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19460" y="0"/>
              </a:lnTo>
              <a:lnTo>
                <a:pt x="319460" y="1284692"/>
              </a:lnTo>
              <a:lnTo>
                <a:pt x="638920" y="128469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1372198" y="3270772"/>
        <a:ext cx="71740" cy="71740"/>
      </dsp:txXfrm>
    </dsp:sp>
    <dsp:sp modelId="{C1A706C7-F3D9-4B78-A04B-AD0D11C757F1}">
      <dsp:nvSpPr>
        <dsp:cNvPr id="0" name=""/>
        <dsp:cNvSpPr/>
      </dsp:nvSpPr>
      <dsp:spPr>
        <a:xfrm>
          <a:off x="1088607" y="1516166"/>
          <a:ext cx="651195" cy="1148129"/>
        </a:xfrm>
        <a:custGeom>
          <a:avLst/>
          <a:gdLst/>
          <a:ahLst/>
          <a:cxnLst/>
          <a:rect l="0" t="0" r="0" b="0"/>
          <a:pathLst>
            <a:path>
              <a:moveTo>
                <a:pt x="0" y="1148129"/>
              </a:moveTo>
              <a:lnTo>
                <a:pt x="325597" y="1148129"/>
              </a:lnTo>
              <a:lnTo>
                <a:pt x="325597" y="0"/>
              </a:lnTo>
              <a:lnTo>
                <a:pt x="651195" y="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1381206" y="2057232"/>
        <a:ext cx="65997" cy="65997"/>
      </dsp:txXfrm>
    </dsp:sp>
    <dsp:sp modelId="{5AF376D4-6AAE-4BDD-8172-BE84947DB93F}">
      <dsp:nvSpPr>
        <dsp:cNvPr id="0" name=""/>
        <dsp:cNvSpPr/>
      </dsp:nvSpPr>
      <dsp:spPr>
        <a:xfrm rot="16200000">
          <a:off x="-2068026" y="2167957"/>
          <a:ext cx="5320590" cy="992676"/>
        </a:xfrm>
        <a:prstGeom prst="rect">
          <a:avLst/>
        </a:prstGeom>
        <a:gradFill rotWithShape="1">
          <a:gsLst>
            <a:gs pos="0">
              <a:schemeClr val="accent2">
                <a:satMod val="103000"/>
                <a:lumMod val="102000"/>
                <a:tint val="94000"/>
              </a:schemeClr>
            </a:gs>
            <a:gs pos="50000">
              <a:schemeClr val="accent2">
                <a:satMod val="110000"/>
                <a:lumMod val="100000"/>
                <a:shade val="100000"/>
              </a:schemeClr>
            </a:gs>
            <a:gs pos="100000">
              <a:schemeClr val="accent2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/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/>
      </dsp:spPr>
      <dsp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b="1" kern="1200" dirty="0" smtClean="0">
              <a:solidFill>
                <a:srgbClr val="C00000"/>
              </a:solidFill>
            </a:rPr>
            <a:t>Речевое развитие</a:t>
          </a:r>
          <a:endParaRPr lang="en-US" sz="4000" b="1" kern="1200" dirty="0">
            <a:solidFill>
              <a:srgbClr val="C00000"/>
            </a:solidFill>
          </a:endParaRPr>
        </a:p>
      </dsp:txBody>
      <dsp:txXfrm rot="16200000">
        <a:off x="-2068026" y="2167957"/>
        <a:ext cx="5320590" cy="992676"/>
      </dsp:txXfrm>
    </dsp:sp>
    <dsp:sp modelId="{006867E0-4796-4B37-A96D-A9FE01776723}">
      <dsp:nvSpPr>
        <dsp:cNvPr id="0" name=""/>
        <dsp:cNvSpPr/>
      </dsp:nvSpPr>
      <dsp:spPr>
        <a:xfrm>
          <a:off x="1739803" y="807533"/>
          <a:ext cx="3108614" cy="141726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2800" b="1" kern="1200" dirty="0" err="1" smtClean="0">
              <a:solidFill>
                <a:schemeClr val="accent2">
                  <a:lumMod val="50000"/>
                </a:schemeClr>
              </a:solidFill>
              <a:latin typeface="+mj-lt"/>
              <a:cs typeface="Arial" panose="020B0604020202020204" pitchFamily="34" charset="0"/>
            </a:rPr>
            <a:t>Импрессивная</a:t>
          </a:r>
          <a:r>
            <a:rPr lang="ru-RU" altLang="ru-RU" sz="2800" b="1" kern="1200" dirty="0" smtClean="0">
              <a:solidFill>
                <a:schemeClr val="accent2">
                  <a:lumMod val="50000"/>
                </a:schemeClr>
              </a:solidFill>
              <a:latin typeface="+mj-lt"/>
              <a:cs typeface="Arial" panose="020B0604020202020204" pitchFamily="34" charset="0"/>
            </a:rPr>
            <a:t> речь</a:t>
          </a:r>
          <a:r>
            <a:rPr lang="en-US" altLang="ru-RU" sz="2800" b="1" kern="1200" dirty="0" smtClean="0">
              <a:solidFill>
                <a:schemeClr val="accent2">
                  <a:lumMod val="50000"/>
                </a:schemeClr>
              </a:solidFill>
              <a:latin typeface="+mj-lt"/>
              <a:cs typeface="Arial" panose="020B0604020202020204" pitchFamily="34" charset="0"/>
            </a:rPr>
            <a:t> </a:t>
          </a:r>
          <a:br>
            <a:rPr lang="en-US" altLang="ru-RU" sz="2800" b="1" kern="1200" dirty="0" smtClean="0">
              <a:solidFill>
                <a:schemeClr val="accent2">
                  <a:lumMod val="50000"/>
                </a:schemeClr>
              </a:solidFill>
              <a:latin typeface="+mj-lt"/>
              <a:cs typeface="Arial" panose="020B0604020202020204" pitchFamily="34" charset="0"/>
            </a:rPr>
          </a:br>
          <a:r>
            <a:rPr lang="ru-RU" altLang="ru-RU" sz="2400" b="0" kern="1200" dirty="0" smtClean="0">
              <a:solidFill>
                <a:schemeClr val="accent2">
                  <a:lumMod val="50000"/>
                </a:schemeClr>
              </a:solidFill>
              <a:latin typeface="+mj-lt"/>
              <a:cs typeface="Arial" panose="020B0604020202020204" pitchFamily="34" charset="0"/>
            </a:rPr>
            <a:t>(понимание обращенной</a:t>
          </a:r>
          <a:r>
            <a:rPr lang="en-US" altLang="ru-RU" sz="2400" b="0" kern="1200" dirty="0" smtClean="0">
              <a:solidFill>
                <a:schemeClr val="accent2">
                  <a:lumMod val="50000"/>
                </a:schemeClr>
              </a:solidFill>
              <a:latin typeface="+mj-lt"/>
              <a:cs typeface="Arial" panose="020B0604020202020204" pitchFamily="34" charset="0"/>
            </a:rPr>
            <a:t> </a:t>
          </a:r>
          <a:r>
            <a:rPr lang="ru-RU" altLang="ru-RU" sz="2400" b="0" kern="1200" dirty="0" smtClean="0">
              <a:solidFill>
                <a:schemeClr val="accent2">
                  <a:lumMod val="50000"/>
                </a:schemeClr>
              </a:solidFill>
              <a:latin typeface="+mj-lt"/>
              <a:cs typeface="Arial" panose="020B0604020202020204" pitchFamily="34" charset="0"/>
            </a:rPr>
            <a:t>речи)</a:t>
          </a:r>
          <a:endParaRPr lang="en-US" sz="2000" b="0" kern="1200" dirty="0">
            <a:solidFill>
              <a:schemeClr val="accent2">
                <a:lumMod val="50000"/>
              </a:schemeClr>
            </a:solidFill>
            <a:latin typeface="+mj-lt"/>
          </a:endParaRPr>
        </a:p>
      </dsp:txBody>
      <dsp:txXfrm>
        <a:off x="1739803" y="807533"/>
        <a:ext cx="3108614" cy="1417264"/>
      </dsp:txXfrm>
    </dsp:sp>
    <dsp:sp modelId="{44CC8F28-ED7B-4F6E-AD7E-C883D89E8977}">
      <dsp:nvSpPr>
        <dsp:cNvPr id="0" name=""/>
        <dsp:cNvSpPr/>
      </dsp:nvSpPr>
      <dsp:spPr>
        <a:xfrm>
          <a:off x="1727528" y="3240356"/>
          <a:ext cx="3096436" cy="141726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2800" b="1" kern="1200" dirty="0" smtClean="0">
              <a:solidFill>
                <a:srgbClr val="000000"/>
              </a:solidFill>
              <a:latin typeface="+mj-lt"/>
              <a:cs typeface="Arial" panose="020B0604020202020204" pitchFamily="34" charset="0"/>
            </a:rPr>
            <a:t>Экспрессивная речь</a:t>
          </a:r>
          <a:r>
            <a:rPr lang="en-US" altLang="ru-RU" sz="2800" b="1" kern="1200" dirty="0" smtClean="0">
              <a:solidFill>
                <a:srgbClr val="000000"/>
              </a:solidFill>
              <a:latin typeface="+mj-lt"/>
              <a:cs typeface="Arial" panose="020B0604020202020204" pitchFamily="34" charset="0"/>
            </a:rPr>
            <a:t> </a:t>
          </a:r>
          <a:br>
            <a:rPr lang="en-US" altLang="ru-RU" sz="2800" b="1" kern="1200" dirty="0" smtClean="0">
              <a:solidFill>
                <a:srgbClr val="000000"/>
              </a:solidFill>
              <a:latin typeface="+mj-lt"/>
              <a:cs typeface="Arial" panose="020B0604020202020204" pitchFamily="34" charset="0"/>
            </a:rPr>
          </a:br>
          <a:r>
            <a:rPr lang="ru-RU" altLang="ru-RU" sz="2400" b="0" kern="1200" dirty="0" smtClean="0">
              <a:solidFill>
                <a:srgbClr val="000000"/>
              </a:solidFill>
              <a:latin typeface="+mj-lt"/>
              <a:cs typeface="Arial" panose="020B0604020202020204" pitchFamily="34" charset="0"/>
            </a:rPr>
            <a:t>(собственная речь)</a:t>
          </a:r>
          <a:endParaRPr lang="en-US" sz="2000" b="0" kern="1200" dirty="0">
            <a:latin typeface="+mj-lt"/>
          </a:endParaRPr>
        </a:p>
      </dsp:txBody>
      <dsp:txXfrm>
        <a:off x="1727528" y="3240356"/>
        <a:ext cx="3096436" cy="1417264"/>
      </dsp:txXfrm>
    </dsp:sp>
    <dsp:sp modelId="{2EC12683-E5B2-4A62-B4F0-E7F59C93EAB6}">
      <dsp:nvSpPr>
        <dsp:cNvPr id="0" name=""/>
        <dsp:cNvSpPr/>
      </dsp:nvSpPr>
      <dsp:spPr>
        <a:xfrm>
          <a:off x="5439345" y="2688973"/>
          <a:ext cx="3057592" cy="99267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2200" b="1" kern="1200" dirty="0" smtClean="0">
              <a:solidFill>
                <a:schemeClr val="accent2">
                  <a:lumMod val="50000"/>
                </a:schemeClr>
              </a:solidFill>
              <a:latin typeface="+mj-lt"/>
              <a:cs typeface="Arial" panose="020B0604020202020204" pitchFamily="34" charset="0"/>
            </a:rPr>
            <a:t>Программа речи</a:t>
          </a:r>
          <a:r>
            <a:rPr lang="en-US" altLang="ru-RU" sz="2200" b="1" kern="1200" dirty="0" smtClean="0">
              <a:solidFill>
                <a:schemeClr val="accent2">
                  <a:lumMod val="50000"/>
                </a:schemeClr>
              </a:solidFill>
              <a:latin typeface="+mj-lt"/>
              <a:cs typeface="Arial" panose="020B0604020202020204" pitchFamily="34" charset="0"/>
            </a:rPr>
            <a:t> </a:t>
          </a:r>
          <a:r>
            <a:rPr lang="ru-RU" altLang="ru-RU" sz="2000" b="0" kern="1200" dirty="0" smtClean="0">
              <a:solidFill>
                <a:schemeClr val="accent2">
                  <a:lumMod val="50000"/>
                </a:schemeClr>
              </a:solidFill>
              <a:latin typeface="+mj-lt"/>
              <a:cs typeface="Arial" panose="020B0604020202020204" pitchFamily="34" charset="0"/>
            </a:rPr>
            <a:t>(уровень речевого развития)</a:t>
          </a:r>
          <a:endParaRPr lang="en-US" sz="2000" b="0" kern="1200" dirty="0">
            <a:solidFill>
              <a:schemeClr val="accent2">
                <a:lumMod val="50000"/>
              </a:schemeClr>
            </a:solidFill>
            <a:latin typeface="+mj-lt"/>
          </a:endParaRPr>
        </a:p>
      </dsp:txBody>
      <dsp:txXfrm>
        <a:off x="5439345" y="2688973"/>
        <a:ext cx="3057592" cy="992676"/>
      </dsp:txXfrm>
    </dsp:sp>
    <dsp:sp modelId="{71C1F696-D754-429E-AD8E-F00341FF1FA3}">
      <dsp:nvSpPr>
        <dsp:cNvPr id="0" name=""/>
        <dsp:cNvSpPr/>
      </dsp:nvSpPr>
      <dsp:spPr>
        <a:xfrm>
          <a:off x="5439345" y="4057140"/>
          <a:ext cx="3057592" cy="992676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2200" b="1" kern="1200" dirty="0" smtClean="0">
              <a:solidFill>
                <a:srgbClr val="000000"/>
              </a:solidFill>
              <a:latin typeface="+mj-lt"/>
              <a:cs typeface="Arial" panose="020B0604020202020204" pitchFamily="34" charset="0"/>
            </a:rPr>
            <a:t>Моторная реализация</a:t>
          </a:r>
          <a:r>
            <a:rPr lang="en-US" altLang="ru-RU" sz="2200" b="1" kern="1200" dirty="0" smtClean="0">
              <a:solidFill>
                <a:srgbClr val="000000"/>
              </a:solidFill>
              <a:latin typeface="+mj-lt"/>
              <a:cs typeface="Arial" panose="020B0604020202020204" pitchFamily="34" charset="0"/>
            </a:rPr>
            <a:t> </a:t>
          </a:r>
          <a:r>
            <a:rPr lang="ru-RU" altLang="ru-RU" sz="2200" b="1" kern="1200" dirty="0" smtClean="0">
              <a:solidFill>
                <a:srgbClr val="000000"/>
              </a:solidFill>
              <a:latin typeface="+mj-lt"/>
              <a:cs typeface="Arial" panose="020B0604020202020204" pitchFamily="34" charset="0"/>
            </a:rPr>
            <a:t>речи</a:t>
          </a:r>
          <a:endParaRPr lang="en-US" sz="2200" b="1" kern="1200" dirty="0">
            <a:latin typeface="+mj-lt"/>
          </a:endParaRPr>
        </a:p>
      </dsp:txBody>
      <dsp:txXfrm>
        <a:off x="5439345" y="4057140"/>
        <a:ext cx="3057592" cy="9926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0"/>
              <a:ext cx="5758" cy="1043"/>
            </a:xfrm>
            <a:custGeom>
              <a:avLst/>
              <a:gdLst>
                <a:gd name="T0" fmla="*/ 5740 w 5740"/>
                <a:gd name="T1" fmla="*/ 1043 h 1043"/>
                <a:gd name="T2" fmla="*/ 0 w 5740"/>
                <a:gd name="T3" fmla="*/ 1043 h 1043"/>
                <a:gd name="T4" fmla="*/ 0 w 5740"/>
                <a:gd name="T5" fmla="*/ 0 h 1043"/>
                <a:gd name="T6" fmla="*/ 5740 w 5740"/>
                <a:gd name="T7" fmla="*/ 0 h 1043"/>
                <a:gd name="T8" fmla="*/ 5740 w 5740"/>
                <a:gd name="T9" fmla="*/ 1043 h 1043"/>
                <a:gd name="T10" fmla="*/ 5740 w 5740"/>
                <a:gd name="T11" fmla="*/ 1043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7" name="Freeform 5"/>
              <p:cNvSpPr>
                <a:spLocks/>
              </p:cNvSpPr>
              <p:nvPr/>
            </p:nvSpPr>
            <p:spPr bwMode="hidden">
              <a:xfrm>
                <a:off x="1" y="104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8" name="Freeform 6"/>
              <p:cNvSpPr>
                <a:spLocks/>
              </p:cNvSpPr>
              <p:nvPr/>
            </p:nvSpPr>
            <p:spPr bwMode="hidden">
              <a:xfrm>
                <a:off x="0" y="3988"/>
                <a:ext cx="5758" cy="42"/>
              </a:xfrm>
              <a:custGeom>
                <a:avLst/>
                <a:gdLst>
                  <a:gd name="T0" fmla="*/ 0 w 5740"/>
                  <a:gd name="T1" fmla="*/ 42 h 42"/>
                  <a:gd name="T2" fmla="*/ 5740 w 5740"/>
                  <a:gd name="T3" fmla="*/ 42 h 42"/>
                  <a:gd name="T4" fmla="*/ 5740 w 5740"/>
                  <a:gd name="T5" fmla="*/ 0 h 42"/>
                  <a:gd name="T6" fmla="*/ 0 w 5740"/>
                  <a:gd name="T7" fmla="*/ 0 h 42"/>
                  <a:gd name="T8" fmla="*/ 0 w 5740"/>
                  <a:gd name="T9" fmla="*/ 42 h 42"/>
                  <a:gd name="T10" fmla="*/ 0 w 5740"/>
                  <a:gd name="T11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9" name="Freeform 7"/>
              <p:cNvSpPr>
                <a:spLocks/>
              </p:cNvSpPr>
              <p:nvPr/>
            </p:nvSpPr>
            <p:spPr bwMode="hidden">
              <a:xfrm>
                <a:off x="0" y="3665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10" name="Freeform 8"/>
              <p:cNvSpPr>
                <a:spLocks/>
              </p:cNvSpPr>
              <p:nvPr/>
            </p:nvSpPr>
            <p:spPr bwMode="hidden">
              <a:xfrm>
                <a:off x="0" y="3364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11" name="Freeform 9"/>
              <p:cNvSpPr>
                <a:spLocks/>
              </p:cNvSpPr>
              <p:nvPr/>
            </p:nvSpPr>
            <p:spPr bwMode="hidden">
              <a:xfrm>
                <a:off x="0" y="3105"/>
                <a:ext cx="5758" cy="31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12" name="Freeform 10"/>
              <p:cNvSpPr>
                <a:spLocks/>
              </p:cNvSpPr>
              <p:nvPr/>
            </p:nvSpPr>
            <p:spPr bwMode="hidden">
              <a:xfrm>
                <a:off x="0" y="2859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13" name="Freeform 11"/>
              <p:cNvSpPr>
                <a:spLocks/>
              </p:cNvSpPr>
              <p:nvPr/>
            </p:nvSpPr>
            <p:spPr bwMode="hidden">
              <a:xfrm>
                <a:off x="0" y="264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14" name="Freeform 12"/>
              <p:cNvSpPr>
                <a:spLocks/>
              </p:cNvSpPr>
              <p:nvPr/>
            </p:nvSpPr>
            <p:spPr bwMode="hidden">
              <a:xfrm>
                <a:off x="0" y="2433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15" name="Freeform 13"/>
              <p:cNvSpPr>
                <a:spLocks/>
              </p:cNvSpPr>
              <p:nvPr/>
            </p:nvSpPr>
            <p:spPr bwMode="hidden">
              <a:xfrm>
                <a:off x="0" y="2259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16" name="Freeform 14"/>
              <p:cNvSpPr>
                <a:spLocks/>
              </p:cNvSpPr>
              <p:nvPr/>
            </p:nvSpPr>
            <p:spPr bwMode="hidden">
              <a:xfrm>
                <a:off x="0" y="209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17" name="Freeform 15"/>
              <p:cNvSpPr>
                <a:spLocks/>
              </p:cNvSpPr>
              <p:nvPr/>
            </p:nvSpPr>
            <p:spPr bwMode="hidden">
              <a:xfrm>
                <a:off x="0" y="192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18" name="Freeform 16"/>
              <p:cNvSpPr>
                <a:spLocks/>
              </p:cNvSpPr>
              <p:nvPr/>
            </p:nvSpPr>
            <p:spPr bwMode="hidden">
              <a:xfrm>
                <a:off x="0" y="1645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19" name="Freeform 17"/>
              <p:cNvSpPr>
                <a:spLocks/>
              </p:cNvSpPr>
              <p:nvPr/>
            </p:nvSpPr>
            <p:spPr bwMode="hidden">
              <a:xfrm>
                <a:off x="0" y="177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20" name="Freeform 18"/>
              <p:cNvSpPr>
                <a:spLocks/>
              </p:cNvSpPr>
              <p:nvPr/>
            </p:nvSpPr>
            <p:spPr bwMode="hidden">
              <a:xfrm>
                <a:off x="0" y="1520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21" name="Freeform 19"/>
              <p:cNvSpPr>
                <a:spLocks/>
              </p:cNvSpPr>
              <p:nvPr/>
            </p:nvSpPr>
            <p:spPr bwMode="hidden">
              <a:xfrm>
                <a:off x="0" y="1394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22" name="Freeform 20"/>
              <p:cNvSpPr>
                <a:spLocks/>
              </p:cNvSpPr>
              <p:nvPr/>
            </p:nvSpPr>
            <p:spPr bwMode="hidden">
              <a:xfrm>
                <a:off x="0" y="128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23" name="Freeform 21"/>
              <p:cNvSpPr>
                <a:spLocks/>
              </p:cNvSpPr>
              <p:nvPr/>
            </p:nvSpPr>
            <p:spPr bwMode="hidden">
              <a:xfrm>
                <a:off x="0" y="117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24" name="Freeform 22"/>
              <p:cNvSpPr>
                <a:spLocks/>
              </p:cNvSpPr>
              <p:nvPr/>
            </p:nvSpPr>
            <p:spPr bwMode="hidden">
              <a:xfrm>
                <a:off x="0" y="2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25" name="Freeform 23"/>
              <p:cNvSpPr>
                <a:spLocks/>
              </p:cNvSpPr>
              <p:nvPr/>
            </p:nvSpPr>
            <p:spPr bwMode="hidden">
              <a:xfrm>
                <a:off x="0" y="186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26" name="Freeform 24"/>
              <p:cNvSpPr>
                <a:spLocks/>
              </p:cNvSpPr>
              <p:nvPr/>
            </p:nvSpPr>
            <p:spPr bwMode="hidden">
              <a:xfrm>
                <a:off x="0" y="475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27" name="Freeform 25"/>
              <p:cNvSpPr>
                <a:spLocks/>
              </p:cNvSpPr>
              <p:nvPr/>
            </p:nvSpPr>
            <p:spPr bwMode="hidden">
              <a:xfrm>
                <a:off x="0" y="337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28" name="Freeform 26"/>
              <p:cNvSpPr>
                <a:spLocks/>
              </p:cNvSpPr>
              <p:nvPr/>
            </p:nvSpPr>
            <p:spPr bwMode="hidden">
              <a:xfrm>
                <a:off x="0" y="60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29" name="Freeform 27"/>
              <p:cNvSpPr>
                <a:spLocks/>
              </p:cNvSpPr>
              <p:nvPr/>
            </p:nvSpPr>
            <p:spPr bwMode="hidden">
              <a:xfrm>
                <a:off x="0" y="72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30" name="Freeform 28"/>
              <p:cNvSpPr>
                <a:spLocks/>
              </p:cNvSpPr>
              <p:nvPr/>
            </p:nvSpPr>
            <p:spPr bwMode="hidden">
              <a:xfrm>
                <a:off x="0" y="841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31" name="Freeform 29"/>
              <p:cNvSpPr>
                <a:spLocks/>
              </p:cNvSpPr>
              <p:nvPr/>
            </p:nvSpPr>
            <p:spPr bwMode="hidden">
              <a:xfrm>
                <a:off x="0" y="943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grpSp>
            <p:nvGrpSpPr>
              <p:cNvPr id="32" name="Group 30"/>
              <p:cNvGrpSpPr>
                <a:grpSpLocks/>
              </p:cNvGrpSpPr>
              <p:nvPr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54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>
                    <a:gd name="T0" fmla="*/ 18 w 42"/>
                    <a:gd name="T1" fmla="*/ 1043 h 1043"/>
                    <a:gd name="T2" fmla="*/ 42 w 42"/>
                    <a:gd name="T3" fmla="*/ 1043 h 1043"/>
                    <a:gd name="T4" fmla="*/ 42 w 42"/>
                    <a:gd name="T5" fmla="*/ 0 h 1043"/>
                    <a:gd name="T6" fmla="*/ 0 w 42"/>
                    <a:gd name="T7" fmla="*/ 0 h 1043"/>
                    <a:gd name="T8" fmla="*/ 0 w 42"/>
                    <a:gd name="T9" fmla="*/ 1043 h 1043"/>
                    <a:gd name="T10" fmla="*/ 18 w 42"/>
                    <a:gd name="T11" fmla="*/ 1043 h 1043"/>
                    <a:gd name="T12" fmla="*/ 18 w 4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/>
                </a:p>
              </p:txBody>
            </p:sp>
            <p:sp>
              <p:nvSpPr>
                <p:cNvPr id="55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>
                    <a:gd name="T0" fmla="*/ 131 w 155"/>
                    <a:gd name="T1" fmla="*/ 1043 h 1043"/>
                    <a:gd name="T2" fmla="*/ 155 w 155"/>
                    <a:gd name="T3" fmla="*/ 1043 h 1043"/>
                    <a:gd name="T4" fmla="*/ 42 w 155"/>
                    <a:gd name="T5" fmla="*/ 0 h 1043"/>
                    <a:gd name="T6" fmla="*/ 0 w 155"/>
                    <a:gd name="T7" fmla="*/ 0 h 1043"/>
                    <a:gd name="T8" fmla="*/ 113 w 155"/>
                    <a:gd name="T9" fmla="*/ 1043 h 1043"/>
                    <a:gd name="T10" fmla="*/ 131 w 155"/>
                    <a:gd name="T11" fmla="*/ 1043 h 1043"/>
                    <a:gd name="T12" fmla="*/ 131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/>
                </a:p>
              </p:txBody>
            </p:sp>
            <p:sp>
              <p:nvSpPr>
                <p:cNvPr id="56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>
                    <a:gd name="T0" fmla="*/ 221 w 239"/>
                    <a:gd name="T1" fmla="*/ 1043 h 1043"/>
                    <a:gd name="T2" fmla="*/ 239 w 239"/>
                    <a:gd name="T3" fmla="*/ 1043 h 1043"/>
                    <a:gd name="T4" fmla="*/ 36 w 239"/>
                    <a:gd name="T5" fmla="*/ 0 h 1043"/>
                    <a:gd name="T6" fmla="*/ 0 w 239"/>
                    <a:gd name="T7" fmla="*/ 0 h 1043"/>
                    <a:gd name="T8" fmla="*/ 203 w 239"/>
                    <a:gd name="T9" fmla="*/ 1043 h 1043"/>
                    <a:gd name="T10" fmla="*/ 221 w 239"/>
                    <a:gd name="T11" fmla="*/ 1043 h 1043"/>
                    <a:gd name="T12" fmla="*/ 221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/>
                </a:p>
              </p:txBody>
            </p:sp>
            <p:sp>
              <p:nvSpPr>
                <p:cNvPr id="57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>
                    <a:gd name="T0" fmla="*/ 334 w 352"/>
                    <a:gd name="T1" fmla="*/ 1043 h 1043"/>
                    <a:gd name="T2" fmla="*/ 352 w 352"/>
                    <a:gd name="T3" fmla="*/ 1043 h 1043"/>
                    <a:gd name="T4" fmla="*/ 41 w 352"/>
                    <a:gd name="T5" fmla="*/ 0 h 1043"/>
                    <a:gd name="T6" fmla="*/ 0 w 352"/>
                    <a:gd name="T7" fmla="*/ 0 h 1043"/>
                    <a:gd name="T8" fmla="*/ 311 w 352"/>
                    <a:gd name="T9" fmla="*/ 1043 h 1043"/>
                    <a:gd name="T10" fmla="*/ 334 w 352"/>
                    <a:gd name="T11" fmla="*/ 1043 h 1043"/>
                    <a:gd name="T12" fmla="*/ 334 w 35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/>
                </a:p>
              </p:txBody>
            </p:sp>
            <p:sp>
              <p:nvSpPr>
                <p:cNvPr id="58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>
                    <a:gd name="T0" fmla="*/ 425 w 449"/>
                    <a:gd name="T1" fmla="*/ 1043 h 1043"/>
                    <a:gd name="T2" fmla="*/ 449 w 449"/>
                    <a:gd name="T3" fmla="*/ 1043 h 1043"/>
                    <a:gd name="T4" fmla="*/ 42 w 449"/>
                    <a:gd name="T5" fmla="*/ 0 h 1043"/>
                    <a:gd name="T6" fmla="*/ 0 w 449"/>
                    <a:gd name="T7" fmla="*/ 0 h 1043"/>
                    <a:gd name="T8" fmla="*/ 407 w 449"/>
                    <a:gd name="T9" fmla="*/ 1043 h 1043"/>
                    <a:gd name="T10" fmla="*/ 425 w 449"/>
                    <a:gd name="T11" fmla="*/ 1043 h 1043"/>
                    <a:gd name="T12" fmla="*/ 425 w 44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/>
                </a:p>
              </p:txBody>
            </p:sp>
            <p:sp>
              <p:nvSpPr>
                <p:cNvPr id="59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>
                    <a:gd name="T0" fmla="*/ 520 w 538"/>
                    <a:gd name="T1" fmla="*/ 1043 h 1043"/>
                    <a:gd name="T2" fmla="*/ 538 w 538"/>
                    <a:gd name="T3" fmla="*/ 1043 h 1043"/>
                    <a:gd name="T4" fmla="*/ 41 w 538"/>
                    <a:gd name="T5" fmla="*/ 0 h 1043"/>
                    <a:gd name="T6" fmla="*/ 0 w 538"/>
                    <a:gd name="T7" fmla="*/ 0 h 1043"/>
                    <a:gd name="T8" fmla="*/ 496 w 538"/>
                    <a:gd name="T9" fmla="*/ 1043 h 1043"/>
                    <a:gd name="T10" fmla="*/ 520 w 538"/>
                    <a:gd name="T11" fmla="*/ 1043 h 1043"/>
                    <a:gd name="T12" fmla="*/ 520 w 53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/>
                </a:p>
              </p:txBody>
            </p:sp>
            <p:sp>
              <p:nvSpPr>
                <p:cNvPr id="60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>
                    <a:gd name="T0" fmla="*/ 622 w 640"/>
                    <a:gd name="T1" fmla="*/ 1043 h 1043"/>
                    <a:gd name="T2" fmla="*/ 640 w 640"/>
                    <a:gd name="T3" fmla="*/ 1043 h 1043"/>
                    <a:gd name="T4" fmla="*/ 48 w 640"/>
                    <a:gd name="T5" fmla="*/ 0 h 1043"/>
                    <a:gd name="T6" fmla="*/ 0 w 640"/>
                    <a:gd name="T7" fmla="*/ 0 h 1043"/>
                    <a:gd name="T8" fmla="*/ 598 w 640"/>
                    <a:gd name="T9" fmla="*/ 1043 h 1043"/>
                    <a:gd name="T10" fmla="*/ 622 w 640"/>
                    <a:gd name="T11" fmla="*/ 1043 h 1043"/>
                    <a:gd name="T12" fmla="*/ 622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/>
                </a:p>
              </p:txBody>
            </p:sp>
            <p:sp>
              <p:nvSpPr>
                <p:cNvPr id="61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>
                    <a:gd name="T0" fmla="*/ 604 w 628"/>
                    <a:gd name="T1" fmla="*/ 935 h 935"/>
                    <a:gd name="T2" fmla="*/ 628 w 628"/>
                    <a:gd name="T3" fmla="*/ 935 h 935"/>
                    <a:gd name="T4" fmla="*/ 0 w 628"/>
                    <a:gd name="T5" fmla="*/ 0 h 935"/>
                    <a:gd name="T6" fmla="*/ 0 w 628"/>
                    <a:gd name="T7" fmla="*/ 66 h 935"/>
                    <a:gd name="T8" fmla="*/ 580 w 628"/>
                    <a:gd name="T9" fmla="*/ 935 h 935"/>
                    <a:gd name="T10" fmla="*/ 604 w 628"/>
                    <a:gd name="T11" fmla="*/ 935 h 935"/>
                    <a:gd name="T12" fmla="*/ 604 w 628"/>
                    <a:gd name="T13" fmla="*/ 935 h 9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/>
                </a:p>
              </p:txBody>
            </p:sp>
            <p:sp>
              <p:nvSpPr>
                <p:cNvPr id="62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>
                    <a:gd name="T0" fmla="*/ 18 w 155"/>
                    <a:gd name="T1" fmla="*/ 1043 h 1043"/>
                    <a:gd name="T2" fmla="*/ 42 w 155"/>
                    <a:gd name="T3" fmla="*/ 1043 h 1043"/>
                    <a:gd name="T4" fmla="*/ 155 w 155"/>
                    <a:gd name="T5" fmla="*/ 0 h 1043"/>
                    <a:gd name="T6" fmla="*/ 114 w 155"/>
                    <a:gd name="T7" fmla="*/ 0 h 1043"/>
                    <a:gd name="T8" fmla="*/ 0 w 155"/>
                    <a:gd name="T9" fmla="*/ 1043 h 1043"/>
                    <a:gd name="T10" fmla="*/ 18 w 155"/>
                    <a:gd name="T11" fmla="*/ 1043 h 1043"/>
                    <a:gd name="T12" fmla="*/ 18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/>
                </a:p>
              </p:txBody>
            </p:sp>
            <p:sp>
              <p:nvSpPr>
                <p:cNvPr id="63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>
                    <a:gd name="T0" fmla="*/ 18 w 239"/>
                    <a:gd name="T1" fmla="*/ 1043 h 1043"/>
                    <a:gd name="T2" fmla="*/ 36 w 239"/>
                    <a:gd name="T3" fmla="*/ 1043 h 1043"/>
                    <a:gd name="T4" fmla="*/ 239 w 239"/>
                    <a:gd name="T5" fmla="*/ 0 h 1043"/>
                    <a:gd name="T6" fmla="*/ 203 w 239"/>
                    <a:gd name="T7" fmla="*/ 0 h 1043"/>
                    <a:gd name="T8" fmla="*/ 0 w 239"/>
                    <a:gd name="T9" fmla="*/ 1043 h 1043"/>
                    <a:gd name="T10" fmla="*/ 18 w 239"/>
                    <a:gd name="T11" fmla="*/ 1043 h 1043"/>
                    <a:gd name="T12" fmla="*/ 18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/>
                </a:p>
              </p:txBody>
            </p:sp>
            <p:sp>
              <p:nvSpPr>
                <p:cNvPr id="64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>
                    <a:gd name="T0" fmla="*/ 24 w 358"/>
                    <a:gd name="T1" fmla="*/ 1043 h 1043"/>
                    <a:gd name="T2" fmla="*/ 42 w 358"/>
                    <a:gd name="T3" fmla="*/ 1043 h 1043"/>
                    <a:gd name="T4" fmla="*/ 358 w 358"/>
                    <a:gd name="T5" fmla="*/ 0 h 1043"/>
                    <a:gd name="T6" fmla="*/ 317 w 358"/>
                    <a:gd name="T7" fmla="*/ 0 h 1043"/>
                    <a:gd name="T8" fmla="*/ 0 w 358"/>
                    <a:gd name="T9" fmla="*/ 1043 h 1043"/>
                    <a:gd name="T10" fmla="*/ 24 w 358"/>
                    <a:gd name="T11" fmla="*/ 1043 h 1043"/>
                    <a:gd name="T12" fmla="*/ 24 w 35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/>
                </a:p>
              </p:txBody>
            </p:sp>
            <p:sp>
              <p:nvSpPr>
                <p:cNvPr id="65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>
                    <a:gd name="T0" fmla="*/ 18 w 448"/>
                    <a:gd name="T1" fmla="*/ 1043 h 1043"/>
                    <a:gd name="T2" fmla="*/ 41 w 448"/>
                    <a:gd name="T3" fmla="*/ 1043 h 1043"/>
                    <a:gd name="T4" fmla="*/ 448 w 448"/>
                    <a:gd name="T5" fmla="*/ 0 h 1043"/>
                    <a:gd name="T6" fmla="*/ 406 w 448"/>
                    <a:gd name="T7" fmla="*/ 0 h 1043"/>
                    <a:gd name="T8" fmla="*/ 0 w 448"/>
                    <a:gd name="T9" fmla="*/ 1043 h 1043"/>
                    <a:gd name="T10" fmla="*/ 18 w 448"/>
                    <a:gd name="T11" fmla="*/ 1043 h 1043"/>
                    <a:gd name="T12" fmla="*/ 18 w 44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/>
                </a:p>
              </p:txBody>
            </p:sp>
            <p:sp>
              <p:nvSpPr>
                <p:cNvPr id="66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>
                    <a:gd name="T0" fmla="*/ 18 w 539"/>
                    <a:gd name="T1" fmla="*/ 1043 h 1043"/>
                    <a:gd name="T2" fmla="*/ 42 w 539"/>
                    <a:gd name="T3" fmla="*/ 1043 h 1043"/>
                    <a:gd name="T4" fmla="*/ 539 w 539"/>
                    <a:gd name="T5" fmla="*/ 0 h 1043"/>
                    <a:gd name="T6" fmla="*/ 497 w 539"/>
                    <a:gd name="T7" fmla="*/ 0 h 1043"/>
                    <a:gd name="T8" fmla="*/ 0 w 539"/>
                    <a:gd name="T9" fmla="*/ 1043 h 1043"/>
                    <a:gd name="T10" fmla="*/ 18 w 539"/>
                    <a:gd name="T11" fmla="*/ 1043 h 1043"/>
                    <a:gd name="T12" fmla="*/ 18 w 5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/>
                </a:p>
              </p:txBody>
            </p:sp>
            <p:sp>
              <p:nvSpPr>
                <p:cNvPr id="67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>
                    <a:gd name="T0" fmla="*/ 18 w 640"/>
                    <a:gd name="T1" fmla="*/ 1043 h 1043"/>
                    <a:gd name="T2" fmla="*/ 42 w 640"/>
                    <a:gd name="T3" fmla="*/ 1043 h 1043"/>
                    <a:gd name="T4" fmla="*/ 640 w 640"/>
                    <a:gd name="T5" fmla="*/ 0 h 1043"/>
                    <a:gd name="T6" fmla="*/ 592 w 640"/>
                    <a:gd name="T7" fmla="*/ 0 h 1043"/>
                    <a:gd name="T8" fmla="*/ 0 w 640"/>
                    <a:gd name="T9" fmla="*/ 1043 h 1043"/>
                    <a:gd name="T10" fmla="*/ 18 w 640"/>
                    <a:gd name="T11" fmla="*/ 1043 h 1043"/>
                    <a:gd name="T12" fmla="*/ 18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/>
                </a:p>
              </p:txBody>
            </p:sp>
            <p:sp>
              <p:nvSpPr>
                <p:cNvPr id="68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>
                    <a:gd name="T0" fmla="*/ 24 w 670"/>
                    <a:gd name="T1" fmla="*/ 995 h 995"/>
                    <a:gd name="T2" fmla="*/ 48 w 670"/>
                    <a:gd name="T3" fmla="*/ 995 h 995"/>
                    <a:gd name="T4" fmla="*/ 670 w 670"/>
                    <a:gd name="T5" fmla="*/ 72 h 995"/>
                    <a:gd name="T6" fmla="*/ 670 w 670"/>
                    <a:gd name="T7" fmla="*/ 0 h 995"/>
                    <a:gd name="T8" fmla="*/ 0 w 670"/>
                    <a:gd name="T9" fmla="*/ 995 h 995"/>
                    <a:gd name="T10" fmla="*/ 24 w 670"/>
                    <a:gd name="T11" fmla="*/ 995 h 995"/>
                    <a:gd name="T12" fmla="*/ 24 w 670"/>
                    <a:gd name="T13" fmla="*/ 995 h 9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33" name="Group 46"/>
              <p:cNvGrpSpPr>
                <a:grpSpLocks/>
              </p:cNvGrpSpPr>
              <p:nvPr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52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>
                    <a:gd name="T0" fmla="*/ 283 w 305"/>
                    <a:gd name="T1" fmla="*/ 428 h 426"/>
                    <a:gd name="T2" fmla="*/ 307 w 305"/>
                    <a:gd name="T3" fmla="*/ 428 h 426"/>
                    <a:gd name="T4" fmla="*/ 0 w 305"/>
                    <a:gd name="T5" fmla="*/ 0 h 426"/>
                    <a:gd name="T6" fmla="*/ 0 w 305"/>
                    <a:gd name="T7" fmla="*/ 66 h 426"/>
                    <a:gd name="T8" fmla="*/ 253 w 305"/>
                    <a:gd name="T9" fmla="*/ 428 h 426"/>
                    <a:gd name="T10" fmla="*/ 283 w 305"/>
                    <a:gd name="T11" fmla="*/ 428 h 426"/>
                    <a:gd name="T12" fmla="*/ 283 w 305"/>
                    <a:gd name="T13" fmla="*/ 428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3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>
                    <a:gd name="T0" fmla="*/ 24 w 347"/>
                    <a:gd name="T1" fmla="*/ 488 h 486"/>
                    <a:gd name="T2" fmla="*/ 48 w 347"/>
                    <a:gd name="T3" fmla="*/ 488 h 486"/>
                    <a:gd name="T4" fmla="*/ 349 w 347"/>
                    <a:gd name="T5" fmla="*/ 72 h 486"/>
                    <a:gd name="T6" fmla="*/ 349 w 347"/>
                    <a:gd name="T7" fmla="*/ 0 h 486"/>
                    <a:gd name="T8" fmla="*/ 0 w 347"/>
                    <a:gd name="T9" fmla="*/ 488 h 486"/>
                    <a:gd name="T10" fmla="*/ 24 w 347"/>
                    <a:gd name="T11" fmla="*/ 488 h 486"/>
                    <a:gd name="T12" fmla="*/ 24 w 347"/>
                    <a:gd name="T13" fmla="*/ 488 h 48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34" name="Group 49"/>
              <p:cNvGrpSpPr>
                <a:grpSpLocks/>
              </p:cNvGrpSpPr>
              <p:nvPr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43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>
                    <a:gd name="T0" fmla="*/ 18 w 42"/>
                    <a:gd name="T1" fmla="*/ 0 h 3273"/>
                    <a:gd name="T2" fmla="*/ 0 w 42"/>
                    <a:gd name="T3" fmla="*/ 0 h 3273"/>
                    <a:gd name="T4" fmla="*/ 0 w 42"/>
                    <a:gd name="T5" fmla="*/ 3273 h 3273"/>
                    <a:gd name="T6" fmla="*/ 42 w 42"/>
                    <a:gd name="T7" fmla="*/ 3273 h 3273"/>
                    <a:gd name="T8" fmla="*/ 42 w 42"/>
                    <a:gd name="T9" fmla="*/ 0 h 3273"/>
                    <a:gd name="T10" fmla="*/ 18 w 42"/>
                    <a:gd name="T11" fmla="*/ 0 h 3273"/>
                    <a:gd name="T12" fmla="*/ 18 w 42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/>
                </a:p>
              </p:txBody>
            </p:sp>
            <p:sp>
              <p:nvSpPr>
                <p:cNvPr id="44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>
                    <a:gd name="T0" fmla="*/ 376 w 400"/>
                    <a:gd name="T1" fmla="*/ 0 h 3273"/>
                    <a:gd name="T2" fmla="*/ 358 w 400"/>
                    <a:gd name="T3" fmla="*/ 0 h 3273"/>
                    <a:gd name="T4" fmla="*/ 0 w 400"/>
                    <a:gd name="T5" fmla="*/ 3273 h 3273"/>
                    <a:gd name="T6" fmla="*/ 41 w 400"/>
                    <a:gd name="T7" fmla="*/ 3273 h 3273"/>
                    <a:gd name="T8" fmla="*/ 400 w 400"/>
                    <a:gd name="T9" fmla="*/ 0 h 3273"/>
                    <a:gd name="T10" fmla="*/ 376 w 400"/>
                    <a:gd name="T11" fmla="*/ 0 h 3273"/>
                    <a:gd name="T12" fmla="*/ 376 w 400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/>
                </a:p>
              </p:txBody>
            </p:sp>
            <p:sp>
              <p:nvSpPr>
                <p:cNvPr id="45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>
                    <a:gd name="T0" fmla="*/ 657 w 675"/>
                    <a:gd name="T1" fmla="*/ 0 h 3273"/>
                    <a:gd name="T2" fmla="*/ 639 w 675"/>
                    <a:gd name="T3" fmla="*/ 0 h 3273"/>
                    <a:gd name="T4" fmla="*/ 0 w 675"/>
                    <a:gd name="T5" fmla="*/ 3273 h 3273"/>
                    <a:gd name="T6" fmla="*/ 42 w 675"/>
                    <a:gd name="T7" fmla="*/ 3273 h 3273"/>
                    <a:gd name="T8" fmla="*/ 675 w 675"/>
                    <a:gd name="T9" fmla="*/ 0 h 3273"/>
                    <a:gd name="T10" fmla="*/ 657 w 675"/>
                    <a:gd name="T11" fmla="*/ 0 h 3273"/>
                    <a:gd name="T12" fmla="*/ 657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/>
                </a:p>
              </p:txBody>
            </p:sp>
            <p:sp>
              <p:nvSpPr>
                <p:cNvPr id="46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>
                    <a:gd name="T0" fmla="*/ 1013 w 1031"/>
                    <a:gd name="T1" fmla="*/ 0 h 3280"/>
                    <a:gd name="T2" fmla="*/ 990 w 1031"/>
                    <a:gd name="T3" fmla="*/ 0 h 3280"/>
                    <a:gd name="T4" fmla="*/ 0 w 1031"/>
                    <a:gd name="T5" fmla="*/ 3280 h 3280"/>
                    <a:gd name="T6" fmla="*/ 42 w 1031"/>
                    <a:gd name="T7" fmla="*/ 3280 h 3280"/>
                    <a:gd name="T8" fmla="*/ 1031 w 1031"/>
                    <a:gd name="T9" fmla="*/ 4 h 3280"/>
                    <a:gd name="T10" fmla="*/ 1013 w 1031"/>
                    <a:gd name="T11" fmla="*/ 0 h 3280"/>
                    <a:gd name="T12" fmla="*/ 1013 w 1031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/>
                </a:p>
              </p:txBody>
            </p:sp>
            <p:sp>
              <p:nvSpPr>
                <p:cNvPr id="47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>
                    <a:gd name="T0" fmla="*/ 1296 w 1319"/>
                    <a:gd name="T1" fmla="*/ 0 h 3280"/>
                    <a:gd name="T2" fmla="*/ 1278 w 1319"/>
                    <a:gd name="T3" fmla="*/ 0 h 3280"/>
                    <a:gd name="T4" fmla="*/ 0 w 1319"/>
                    <a:gd name="T5" fmla="*/ 3280 h 3280"/>
                    <a:gd name="T6" fmla="*/ 42 w 1319"/>
                    <a:gd name="T7" fmla="*/ 3280 h 3280"/>
                    <a:gd name="T8" fmla="*/ 1319 w 1319"/>
                    <a:gd name="T9" fmla="*/ 5 h 3280"/>
                    <a:gd name="T10" fmla="*/ 1296 w 1319"/>
                    <a:gd name="T11" fmla="*/ 0 h 3280"/>
                    <a:gd name="T12" fmla="*/ 1296 w 1319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/>
                </a:p>
              </p:txBody>
            </p:sp>
            <p:sp>
              <p:nvSpPr>
                <p:cNvPr id="48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>
                    <a:gd name="T0" fmla="*/ 18 w 401"/>
                    <a:gd name="T1" fmla="*/ 0 h 3273"/>
                    <a:gd name="T2" fmla="*/ 0 w 401"/>
                    <a:gd name="T3" fmla="*/ 0 h 3273"/>
                    <a:gd name="T4" fmla="*/ 359 w 401"/>
                    <a:gd name="T5" fmla="*/ 3273 h 3273"/>
                    <a:gd name="T6" fmla="*/ 401 w 401"/>
                    <a:gd name="T7" fmla="*/ 3273 h 3273"/>
                    <a:gd name="T8" fmla="*/ 42 w 401"/>
                    <a:gd name="T9" fmla="*/ 0 h 3273"/>
                    <a:gd name="T10" fmla="*/ 18 w 401"/>
                    <a:gd name="T11" fmla="*/ 0 h 3273"/>
                    <a:gd name="T12" fmla="*/ 18 w 401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/>
                </a:p>
              </p:txBody>
            </p:sp>
            <p:sp>
              <p:nvSpPr>
                <p:cNvPr id="49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>
                    <a:gd name="T0" fmla="*/ 18 w 675"/>
                    <a:gd name="T1" fmla="*/ 0 h 3273"/>
                    <a:gd name="T2" fmla="*/ 0 w 675"/>
                    <a:gd name="T3" fmla="*/ 0 h 3273"/>
                    <a:gd name="T4" fmla="*/ 640 w 675"/>
                    <a:gd name="T5" fmla="*/ 3273 h 3273"/>
                    <a:gd name="T6" fmla="*/ 675 w 675"/>
                    <a:gd name="T7" fmla="*/ 3273 h 3273"/>
                    <a:gd name="T8" fmla="*/ 36 w 675"/>
                    <a:gd name="T9" fmla="*/ 0 h 3273"/>
                    <a:gd name="T10" fmla="*/ 18 w 675"/>
                    <a:gd name="T11" fmla="*/ 0 h 3273"/>
                    <a:gd name="T12" fmla="*/ 18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/>
                </a:p>
              </p:txBody>
            </p:sp>
            <p:sp>
              <p:nvSpPr>
                <p:cNvPr id="50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>
                    <a:gd name="T0" fmla="*/ 23 w 1036"/>
                    <a:gd name="T1" fmla="*/ 0 h 3280"/>
                    <a:gd name="T2" fmla="*/ 0 w 1036"/>
                    <a:gd name="T3" fmla="*/ 5 h 3280"/>
                    <a:gd name="T4" fmla="*/ 994 w 1036"/>
                    <a:gd name="T5" fmla="*/ 3280 h 3280"/>
                    <a:gd name="T6" fmla="*/ 1036 w 1036"/>
                    <a:gd name="T7" fmla="*/ 3280 h 3280"/>
                    <a:gd name="T8" fmla="*/ 41 w 1036"/>
                    <a:gd name="T9" fmla="*/ 0 h 3280"/>
                    <a:gd name="T10" fmla="*/ 23 w 1036"/>
                    <a:gd name="T11" fmla="*/ 0 h 3280"/>
                    <a:gd name="T12" fmla="*/ 23 w 1036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/>
                </a:p>
              </p:txBody>
            </p:sp>
            <p:sp>
              <p:nvSpPr>
                <p:cNvPr id="51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>
                    <a:gd name="T0" fmla="*/ 20 w 1327"/>
                    <a:gd name="T1" fmla="*/ 0 h 3280"/>
                    <a:gd name="T2" fmla="*/ 0 w 1327"/>
                    <a:gd name="T3" fmla="*/ 7 h 3280"/>
                    <a:gd name="T4" fmla="*/ 1285 w 1327"/>
                    <a:gd name="T5" fmla="*/ 3280 h 3280"/>
                    <a:gd name="T6" fmla="*/ 1327 w 1327"/>
                    <a:gd name="T7" fmla="*/ 3280 h 3280"/>
                    <a:gd name="T8" fmla="*/ 43 w 1327"/>
                    <a:gd name="T9" fmla="*/ 0 h 3280"/>
                    <a:gd name="T10" fmla="*/ 20 w 1327"/>
                    <a:gd name="T11" fmla="*/ 0 h 3280"/>
                    <a:gd name="T12" fmla="*/ 20 w 1327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/>
                </a:p>
              </p:txBody>
            </p:sp>
          </p:grpSp>
          <p:sp>
            <p:nvSpPr>
              <p:cNvPr id="35" name="Freeform 59"/>
              <p:cNvSpPr>
                <a:spLocks/>
              </p:cNvSpPr>
              <p:nvPr/>
            </p:nvSpPr>
            <p:spPr bwMode="hidden">
              <a:xfrm>
                <a:off x="0" y="1039"/>
                <a:ext cx="1254" cy="2632"/>
              </a:xfrm>
              <a:custGeom>
                <a:avLst/>
                <a:gdLst>
                  <a:gd name="T0" fmla="*/ 1236 w 1254"/>
                  <a:gd name="T1" fmla="*/ 0 h 2632"/>
                  <a:gd name="T2" fmla="*/ 1212 w 1254"/>
                  <a:gd name="T3" fmla="*/ 0 h 2632"/>
                  <a:gd name="T4" fmla="*/ 0 w 1254"/>
                  <a:gd name="T5" fmla="*/ 2542 h 2632"/>
                  <a:gd name="T6" fmla="*/ 0 w 1254"/>
                  <a:gd name="T7" fmla="*/ 2632 h 2632"/>
                  <a:gd name="T8" fmla="*/ 1254 w 1254"/>
                  <a:gd name="T9" fmla="*/ 7 h 2632"/>
                  <a:gd name="T10" fmla="*/ 1236 w 1254"/>
                  <a:gd name="T11" fmla="*/ 0 h 2632"/>
                  <a:gd name="T12" fmla="*/ 1236 w 1254"/>
                  <a:gd name="T13" fmla="*/ 0 h 2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36" name="Freeform 60"/>
              <p:cNvSpPr>
                <a:spLocks/>
              </p:cNvSpPr>
              <p:nvPr/>
            </p:nvSpPr>
            <p:spPr bwMode="hidden">
              <a:xfrm>
                <a:off x="0" y="1039"/>
                <a:ext cx="948" cy="1676"/>
              </a:xfrm>
              <a:custGeom>
                <a:avLst/>
                <a:gdLst>
                  <a:gd name="T0" fmla="*/ 930 w 948"/>
                  <a:gd name="T1" fmla="*/ 0 h 1676"/>
                  <a:gd name="T2" fmla="*/ 906 w 948"/>
                  <a:gd name="T3" fmla="*/ 0 h 1676"/>
                  <a:gd name="T4" fmla="*/ 0 w 948"/>
                  <a:gd name="T5" fmla="*/ 1593 h 1676"/>
                  <a:gd name="T6" fmla="*/ 0 w 948"/>
                  <a:gd name="T7" fmla="*/ 1676 h 1676"/>
                  <a:gd name="T8" fmla="*/ 948 w 948"/>
                  <a:gd name="T9" fmla="*/ 5 h 1676"/>
                  <a:gd name="T10" fmla="*/ 930 w 948"/>
                  <a:gd name="T11" fmla="*/ 0 h 1676"/>
                  <a:gd name="T12" fmla="*/ 930 w 948"/>
                  <a:gd name="T13" fmla="*/ 0 h 167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7" name="Freeform 61"/>
              <p:cNvSpPr>
                <a:spLocks/>
              </p:cNvSpPr>
              <p:nvPr/>
            </p:nvSpPr>
            <p:spPr bwMode="hidden">
              <a:xfrm>
                <a:off x="0" y="1039"/>
                <a:ext cx="629" cy="937"/>
              </a:xfrm>
              <a:custGeom>
                <a:avLst/>
                <a:gdLst>
                  <a:gd name="T0" fmla="*/ 606 w 629"/>
                  <a:gd name="T1" fmla="*/ 0 h 937"/>
                  <a:gd name="T2" fmla="*/ 582 w 629"/>
                  <a:gd name="T3" fmla="*/ 0 h 937"/>
                  <a:gd name="T4" fmla="*/ 0 w 629"/>
                  <a:gd name="T5" fmla="*/ 871 h 937"/>
                  <a:gd name="T6" fmla="*/ 0 w 629"/>
                  <a:gd name="T7" fmla="*/ 937 h 937"/>
                  <a:gd name="T8" fmla="*/ 629 w 629"/>
                  <a:gd name="T9" fmla="*/ 4 h 937"/>
                  <a:gd name="T10" fmla="*/ 606 w 629"/>
                  <a:gd name="T11" fmla="*/ 0 h 937"/>
                  <a:gd name="T12" fmla="*/ 606 w 629"/>
                  <a:gd name="T13" fmla="*/ 0 h 9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8" name="Freeform 62"/>
              <p:cNvSpPr>
                <a:spLocks/>
              </p:cNvSpPr>
              <p:nvPr/>
            </p:nvSpPr>
            <p:spPr bwMode="hidden">
              <a:xfrm>
                <a:off x="0" y="1039"/>
                <a:ext cx="305" cy="427"/>
              </a:xfrm>
              <a:custGeom>
                <a:avLst/>
                <a:gdLst>
                  <a:gd name="T0" fmla="*/ 282 w 305"/>
                  <a:gd name="T1" fmla="*/ 0 h 427"/>
                  <a:gd name="T2" fmla="*/ 252 w 305"/>
                  <a:gd name="T3" fmla="*/ 0 h 427"/>
                  <a:gd name="T4" fmla="*/ 0 w 305"/>
                  <a:gd name="T5" fmla="*/ 361 h 427"/>
                  <a:gd name="T6" fmla="*/ 0 w 305"/>
                  <a:gd name="T7" fmla="*/ 427 h 427"/>
                  <a:gd name="T8" fmla="*/ 305 w 305"/>
                  <a:gd name="T9" fmla="*/ 5 h 427"/>
                  <a:gd name="T10" fmla="*/ 282 w 305"/>
                  <a:gd name="T11" fmla="*/ 0 h 427"/>
                  <a:gd name="T12" fmla="*/ 282 w 305"/>
                  <a:gd name="T13" fmla="*/ 0 h 4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9" name="Freeform 63"/>
              <p:cNvSpPr>
                <a:spLocks/>
              </p:cNvSpPr>
              <p:nvPr/>
            </p:nvSpPr>
            <p:spPr bwMode="hidden">
              <a:xfrm>
                <a:off x="4481" y="1039"/>
                <a:ext cx="1277" cy="2686"/>
              </a:xfrm>
              <a:custGeom>
                <a:avLst/>
                <a:gdLst>
                  <a:gd name="T0" fmla="*/ 41 w 1277"/>
                  <a:gd name="T1" fmla="*/ 0 h 2686"/>
                  <a:gd name="T2" fmla="*/ 17 w 1277"/>
                  <a:gd name="T3" fmla="*/ 0 h 2686"/>
                  <a:gd name="T4" fmla="*/ 0 w 1277"/>
                  <a:gd name="T5" fmla="*/ 4 h 2686"/>
                  <a:gd name="T6" fmla="*/ 1277 w 1277"/>
                  <a:gd name="T7" fmla="*/ 2686 h 2686"/>
                  <a:gd name="T8" fmla="*/ 1277 w 1277"/>
                  <a:gd name="T9" fmla="*/ 2596 h 2686"/>
                  <a:gd name="T10" fmla="*/ 41 w 1277"/>
                  <a:gd name="T11" fmla="*/ 0 h 2686"/>
                  <a:gd name="T12" fmla="*/ 41 w 1277"/>
                  <a:gd name="T13" fmla="*/ 0 h 2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40" name="Freeform 64"/>
              <p:cNvSpPr>
                <a:spLocks/>
              </p:cNvSpPr>
              <p:nvPr/>
            </p:nvSpPr>
            <p:spPr bwMode="hidden">
              <a:xfrm>
                <a:off x="4770" y="1039"/>
                <a:ext cx="988" cy="1730"/>
              </a:xfrm>
              <a:custGeom>
                <a:avLst/>
                <a:gdLst>
                  <a:gd name="T0" fmla="*/ 16 w 988"/>
                  <a:gd name="T1" fmla="*/ 0 h 1730"/>
                  <a:gd name="T2" fmla="*/ 0 w 988"/>
                  <a:gd name="T3" fmla="*/ 7 h 1730"/>
                  <a:gd name="T4" fmla="*/ 988 w 988"/>
                  <a:gd name="T5" fmla="*/ 1730 h 1730"/>
                  <a:gd name="T6" fmla="*/ 988 w 988"/>
                  <a:gd name="T7" fmla="*/ 1653 h 1730"/>
                  <a:gd name="T8" fmla="*/ 40 w 988"/>
                  <a:gd name="T9" fmla="*/ 0 h 1730"/>
                  <a:gd name="T10" fmla="*/ 16 w 988"/>
                  <a:gd name="T11" fmla="*/ 0 h 1730"/>
                  <a:gd name="T12" fmla="*/ 16 w 988"/>
                  <a:gd name="T13" fmla="*/ 0 h 17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" name="Freeform 65"/>
              <p:cNvSpPr>
                <a:spLocks/>
              </p:cNvSpPr>
              <p:nvPr/>
            </p:nvSpPr>
            <p:spPr bwMode="hidden">
              <a:xfrm>
                <a:off x="5088" y="1039"/>
                <a:ext cx="670" cy="997"/>
              </a:xfrm>
              <a:custGeom>
                <a:avLst/>
                <a:gdLst>
                  <a:gd name="T0" fmla="*/ 22 w 670"/>
                  <a:gd name="T1" fmla="*/ 0 h 997"/>
                  <a:gd name="T2" fmla="*/ 0 w 670"/>
                  <a:gd name="T3" fmla="*/ 4 h 997"/>
                  <a:gd name="T4" fmla="*/ 670 w 670"/>
                  <a:gd name="T5" fmla="*/ 997 h 997"/>
                  <a:gd name="T6" fmla="*/ 670 w 670"/>
                  <a:gd name="T7" fmla="*/ 925 h 997"/>
                  <a:gd name="T8" fmla="*/ 46 w 670"/>
                  <a:gd name="T9" fmla="*/ 0 h 997"/>
                  <a:gd name="T10" fmla="*/ 22 w 670"/>
                  <a:gd name="T11" fmla="*/ 0 h 997"/>
                  <a:gd name="T12" fmla="*/ 22 w 670"/>
                  <a:gd name="T13" fmla="*/ 0 h 9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2" name="Freeform 66"/>
              <p:cNvSpPr>
                <a:spLocks/>
              </p:cNvSpPr>
              <p:nvPr/>
            </p:nvSpPr>
            <p:spPr bwMode="hidden">
              <a:xfrm>
                <a:off x="5412" y="1039"/>
                <a:ext cx="346" cy="487"/>
              </a:xfrm>
              <a:custGeom>
                <a:avLst/>
                <a:gdLst>
                  <a:gd name="T0" fmla="*/ 22 w 346"/>
                  <a:gd name="T1" fmla="*/ 0 h 487"/>
                  <a:gd name="T2" fmla="*/ 0 w 346"/>
                  <a:gd name="T3" fmla="*/ 7 h 487"/>
                  <a:gd name="T4" fmla="*/ 346 w 346"/>
                  <a:gd name="T5" fmla="*/ 487 h 487"/>
                  <a:gd name="T6" fmla="*/ 346 w 346"/>
                  <a:gd name="T7" fmla="*/ 415 h 487"/>
                  <a:gd name="T8" fmla="*/ 46 w 346"/>
                  <a:gd name="T9" fmla="*/ 0 h 487"/>
                  <a:gd name="T10" fmla="*/ 22 w 346"/>
                  <a:gd name="T11" fmla="*/ 0 h 487"/>
                  <a:gd name="T12" fmla="*/ 22 w 346"/>
                  <a:gd name="T13" fmla="*/ 0 h 48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6691" name="Rectangle 67"/>
          <p:cNvSpPr>
            <a:spLocks noGrp="1" noChangeArrowheads="1"/>
          </p:cNvSpPr>
          <p:nvPr>
            <p:ph type="ctrTitle" sz="quarter"/>
          </p:nvPr>
        </p:nvSpPr>
        <p:spPr>
          <a:xfrm>
            <a:off x="455613" y="1920875"/>
            <a:ext cx="8226425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ru-RU" altLang="en-US" noProof="0" smtClean="0"/>
              <a:t>Образец заголовка</a:t>
            </a:r>
          </a:p>
        </p:txBody>
      </p:sp>
      <p:sp>
        <p:nvSpPr>
          <p:cNvPr id="26692" name="Rectangle 6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ru-RU" altLang="en-US" noProof="0" smtClean="0"/>
              <a:t>Образец подзаголовка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31C060-0212-4FEA-BCEE-FAD1D02D47C9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="" xmlns:p14="http://schemas.microsoft.com/office/powerpoint/2010/main" val="751383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6237F-AC33-42E5-9397-3E472C6F9D2C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="" xmlns:p14="http://schemas.microsoft.com/office/powerpoint/2010/main" val="1999278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6225" y="273050"/>
            <a:ext cx="2055813" cy="58229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5613" y="273050"/>
            <a:ext cx="6018212" cy="58229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E47DC-9D52-451F-8DA5-83BF6A9BC98B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="" xmlns:p14="http://schemas.microsoft.com/office/powerpoint/2010/main" val="73064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A436C-CBB7-4B82-A902-90678DAA436F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="" xmlns:p14="http://schemas.microsoft.com/office/powerpoint/2010/main" val="3858467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49824-24D1-4529-A129-9CB154037DED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="" xmlns:p14="http://schemas.microsoft.com/office/powerpoint/2010/main" val="119671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5613" y="1598613"/>
            <a:ext cx="4037012" cy="44973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5025" y="1598613"/>
            <a:ext cx="4037013" cy="44973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B254B-11EF-434A-AA9B-C7061CA45A85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="" xmlns:p14="http://schemas.microsoft.com/office/powerpoint/2010/main" val="3946843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7A32F5-AEEF-4B88-8FDE-CBE60F3D16FE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="" xmlns:p14="http://schemas.microsoft.com/office/powerpoint/2010/main" val="1266753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F2B02-5881-44B8-AFFA-AB4EEC051676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="" xmlns:p14="http://schemas.microsoft.com/office/powerpoint/2010/main" val="1456774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E4D2A-6734-4795-AF7E-2E81FC4BD533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="" xmlns:p14="http://schemas.microsoft.com/office/powerpoint/2010/main" val="2124313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099CD-D276-432B-A8BE-2510892FEC5E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="" xmlns:p14="http://schemas.microsoft.com/office/powerpoint/2010/main" val="272168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5921A-31F9-4BAF-B8F0-9A7B9D018EB8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</p:spTree>
    <p:extLst>
      <p:ext uri="{BB962C8B-B14F-4D97-AF65-F5344CB8AC3E}">
        <p14:creationId xmlns="" xmlns:p14="http://schemas.microsoft.com/office/powerpoint/2010/main" val="1527311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25603" name="Freeform 3"/>
            <p:cNvSpPr>
              <a:spLocks/>
            </p:cNvSpPr>
            <p:nvPr userDrawn="1"/>
          </p:nvSpPr>
          <p:spPr bwMode="hidden">
            <a:xfrm>
              <a:off x="0" y="0"/>
              <a:ext cx="5758" cy="1043"/>
            </a:xfrm>
            <a:custGeom>
              <a:avLst/>
              <a:gdLst>
                <a:gd name="T0" fmla="*/ 5740 w 5740"/>
                <a:gd name="T1" fmla="*/ 1043 h 1043"/>
                <a:gd name="T2" fmla="*/ 0 w 5740"/>
                <a:gd name="T3" fmla="*/ 1043 h 1043"/>
                <a:gd name="T4" fmla="*/ 0 w 5740"/>
                <a:gd name="T5" fmla="*/ 0 h 1043"/>
                <a:gd name="T6" fmla="*/ 5740 w 5740"/>
                <a:gd name="T7" fmla="*/ 0 h 1043"/>
                <a:gd name="T8" fmla="*/ 5740 w 5740"/>
                <a:gd name="T9" fmla="*/ 1043 h 1043"/>
                <a:gd name="T10" fmla="*/ 5740 w 5740"/>
                <a:gd name="T11" fmla="*/ 1043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043">
                  <a:moveTo>
                    <a:pt x="5740" y="1043"/>
                  </a:moveTo>
                  <a:lnTo>
                    <a:pt x="0" y="1043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1043"/>
                  </a:lnTo>
                  <a:lnTo>
                    <a:pt x="574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grpSp>
          <p:nvGrpSpPr>
            <p:cNvPr id="1033" name="Group 4"/>
            <p:cNvGrpSpPr>
              <a:grpSpLocks/>
            </p:cNvGrpSpPr>
            <p:nvPr userDrawn="1"/>
          </p:nvGrpSpPr>
          <p:grpSpPr bwMode="auto">
            <a:xfrm>
              <a:off x="0" y="0"/>
              <a:ext cx="5759" cy="4319"/>
              <a:chOff x="0" y="0"/>
              <a:chExt cx="5759" cy="4319"/>
            </a:xfrm>
          </p:grpSpPr>
          <p:sp>
            <p:nvSpPr>
              <p:cNvPr id="25605" name="Freeform 5"/>
              <p:cNvSpPr>
                <a:spLocks/>
              </p:cNvSpPr>
              <p:nvPr userDrawn="1"/>
            </p:nvSpPr>
            <p:spPr bwMode="hidden">
              <a:xfrm>
                <a:off x="1" y="104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25606" name="Freeform 6"/>
              <p:cNvSpPr>
                <a:spLocks/>
              </p:cNvSpPr>
              <p:nvPr userDrawn="1"/>
            </p:nvSpPr>
            <p:spPr bwMode="hidden">
              <a:xfrm>
                <a:off x="0" y="3988"/>
                <a:ext cx="5758" cy="42"/>
              </a:xfrm>
              <a:custGeom>
                <a:avLst/>
                <a:gdLst>
                  <a:gd name="T0" fmla="*/ 0 w 5740"/>
                  <a:gd name="T1" fmla="*/ 42 h 42"/>
                  <a:gd name="T2" fmla="*/ 5740 w 5740"/>
                  <a:gd name="T3" fmla="*/ 42 h 42"/>
                  <a:gd name="T4" fmla="*/ 5740 w 5740"/>
                  <a:gd name="T5" fmla="*/ 0 h 42"/>
                  <a:gd name="T6" fmla="*/ 0 w 5740"/>
                  <a:gd name="T7" fmla="*/ 0 h 42"/>
                  <a:gd name="T8" fmla="*/ 0 w 5740"/>
                  <a:gd name="T9" fmla="*/ 42 h 42"/>
                  <a:gd name="T10" fmla="*/ 0 w 5740"/>
                  <a:gd name="T11" fmla="*/ 42 h 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42">
                    <a:moveTo>
                      <a:pt x="0" y="42"/>
                    </a:moveTo>
                    <a:lnTo>
                      <a:pt x="5740" y="42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42"/>
                    </a:lnTo>
                    <a:lnTo>
                      <a:pt x="0" y="4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25607" name="Freeform 7"/>
              <p:cNvSpPr>
                <a:spLocks/>
              </p:cNvSpPr>
              <p:nvPr userDrawn="1"/>
            </p:nvSpPr>
            <p:spPr bwMode="hidden">
              <a:xfrm>
                <a:off x="0" y="3665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25608" name="Freeform 8"/>
              <p:cNvSpPr>
                <a:spLocks/>
              </p:cNvSpPr>
              <p:nvPr userDrawn="1"/>
            </p:nvSpPr>
            <p:spPr bwMode="hidden">
              <a:xfrm>
                <a:off x="0" y="3364"/>
                <a:ext cx="5758" cy="30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25609" name="Freeform 9"/>
              <p:cNvSpPr>
                <a:spLocks/>
              </p:cNvSpPr>
              <p:nvPr userDrawn="1"/>
            </p:nvSpPr>
            <p:spPr bwMode="hidden">
              <a:xfrm>
                <a:off x="0" y="3105"/>
                <a:ext cx="5758" cy="31"/>
              </a:xfrm>
              <a:custGeom>
                <a:avLst/>
                <a:gdLst>
                  <a:gd name="T0" fmla="*/ 0 w 5740"/>
                  <a:gd name="T1" fmla="*/ 30 h 30"/>
                  <a:gd name="T2" fmla="*/ 5740 w 5740"/>
                  <a:gd name="T3" fmla="*/ 30 h 30"/>
                  <a:gd name="T4" fmla="*/ 5740 w 5740"/>
                  <a:gd name="T5" fmla="*/ 0 h 30"/>
                  <a:gd name="T6" fmla="*/ 0 w 5740"/>
                  <a:gd name="T7" fmla="*/ 0 h 30"/>
                  <a:gd name="T8" fmla="*/ 0 w 5740"/>
                  <a:gd name="T9" fmla="*/ 30 h 30"/>
                  <a:gd name="T10" fmla="*/ 0 w 5740"/>
                  <a:gd name="T11" fmla="*/ 3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0" y="30"/>
                    </a:moveTo>
                    <a:lnTo>
                      <a:pt x="5740" y="30"/>
                    </a:lnTo>
                    <a:lnTo>
                      <a:pt x="5740" y="0"/>
                    </a:lnTo>
                    <a:lnTo>
                      <a:pt x="0" y="0"/>
                    </a:lnTo>
                    <a:lnTo>
                      <a:pt x="0" y="30"/>
                    </a:lnTo>
                    <a:lnTo>
                      <a:pt x="0" y="3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25610" name="Freeform 10"/>
              <p:cNvSpPr>
                <a:spLocks/>
              </p:cNvSpPr>
              <p:nvPr userDrawn="1"/>
            </p:nvSpPr>
            <p:spPr bwMode="hidden">
              <a:xfrm>
                <a:off x="0" y="2859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25611" name="Freeform 11"/>
              <p:cNvSpPr>
                <a:spLocks/>
              </p:cNvSpPr>
              <p:nvPr userDrawn="1"/>
            </p:nvSpPr>
            <p:spPr bwMode="hidden">
              <a:xfrm>
                <a:off x="0" y="264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25612" name="Freeform 12"/>
              <p:cNvSpPr>
                <a:spLocks/>
              </p:cNvSpPr>
              <p:nvPr userDrawn="1"/>
            </p:nvSpPr>
            <p:spPr bwMode="hidden">
              <a:xfrm>
                <a:off x="0" y="2433"/>
                <a:ext cx="5758" cy="36"/>
              </a:xfrm>
              <a:custGeom>
                <a:avLst/>
                <a:gdLst>
                  <a:gd name="T0" fmla="*/ 5740 w 5740"/>
                  <a:gd name="T1" fmla="*/ 0 h 36"/>
                  <a:gd name="T2" fmla="*/ 0 w 5740"/>
                  <a:gd name="T3" fmla="*/ 0 h 36"/>
                  <a:gd name="T4" fmla="*/ 0 w 5740"/>
                  <a:gd name="T5" fmla="*/ 36 h 36"/>
                  <a:gd name="T6" fmla="*/ 5740 w 5740"/>
                  <a:gd name="T7" fmla="*/ 36 h 36"/>
                  <a:gd name="T8" fmla="*/ 5740 w 5740"/>
                  <a:gd name="T9" fmla="*/ 0 h 36"/>
                  <a:gd name="T10" fmla="*/ 5740 w 5740"/>
                  <a:gd name="T11" fmla="*/ 0 h 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6">
                    <a:moveTo>
                      <a:pt x="5740" y="0"/>
                    </a:moveTo>
                    <a:lnTo>
                      <a:pt x="0" y="0"/>
                    </a:lnTo>
                    <a:lnTo>
                      <a:pt x="0" y="36"/>
                    </a:lnTo>
                    <a:lnTo>
                      <a:pt x="5740" y="36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25613" name="Freeform 13"/>
              <p:cNvSpPr>
                <a:spLocks/>
              </p:cNvSpPr>
              <p:nvPr userDrawn="1"/>
            </p:nvSpPr>
            <p:spPr bwMode="hidden">
              <a:xfrm>
                <a:off x="0" y="2259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4706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25614" name="Freeform 14"/>
              <p:cNvSpPr>
                <a:spLocks/>
              </p:cNvSpPr>
              <p:nvPr userDrawn="1"/>
            </p:nvSpPr>
            <p:spPr bwMode="hidden">
              <a:xfrm>
                <a:off x="0" y="209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25615" name="Freeform 15"/>
              <p:cNvSpPr>
                <a:spLocks/>
              </p:cNvSpPr>
              <p:nvPr userDrawn="1"/>
            </p:nvSpPr>
            <p:spPr bwMode="hidden">
              <a:xfrm>
                <a:off x="0" y="192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25616" name="Freeform 16"/>
              <p:cNvSpPr>
                <a:spLocks/>
              </p:cNvSpPr>
              <p:nvPr userDrawn="1"/>
            </p:nvSpPr>
            <p:spPr bwMode="hidden">
              <a:xfrm>
                <a:off x="0" y="1645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25617" name="Freeform 17"/>
              <p:cNvSpPr>
                <a:spLocks/>
              </p:cNvSpPr>
              <p:nvPr userDrawn="1"/>
            </p:nvSpPr>
            <p:spPr bwMode="hidden">
              <a:xfrm>
                <a:off x="0" y="1778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25618" name="Freeform 18"/>
              <p:cNvSpPr>
                <a:spLocks/>
              </p:cNvSpPr>
              <p:nvPr userDrawn="1"/>
            </p:nvSpPr>
            <p:spPr bwMode="hidden">
              <a:xfrm>
                <a:off x="0" y="1520"/>
                <a:ext cx="5758" cy="12"/>
              </a:xfrm>
              <a:custGeom>
                <a:avLst/>
                <a:gdLst>
                  <a:gd name="T0" fmla="*/ 5740 w 5740"/>
                  <a:gd name="T1" fmla="*/ 0 h 12"/>
                  <a:gd name="T2" fmla="*/ 0 w 5740"/>
                  <a:gd name="T3" fmla="*/ 0 h 12"/>
                  <a:gd name="T4" fmla="*/ 0 w 5740"/>
                  <a:gd name="T5" fmla="*/ 12 h 12"/>
                  <a:gd name="T6" fmla="*/ 5740 w 5740"/>
                  <a:gd name="T7" fmla="*/ 12 h 12"/>
                  <a:gd name="T8" fmla="*/ 5740 w 5740"/>
                  <a:gd name="T9" fmla="*/ 0 h 12"/>
                  <a:gd name="T10" fmla="*/ 5740 w 5740"/>
                  <a:gd name="T11" fmla="*/ 0 h 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2">
                    <a:moveTo>
                      <a:pt x="5740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5740" y="12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25619" name="Freeform 19"/>
              <p:cNvSpPr>
                <a:spLocks/>
              </p:cNvSpPr>
              <p:nvPr userDrawn="1"/>
            </p:nvSpPr>
            <p:spPr bwMode="hidden">
              <a:xfrm>
                <a:off x="0" y="1394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25620" name="Freeform 20"/>
              <p:cNvSpPr>
                <a:spLocks/>
              </p:cNvSpPr>
              <p:nvPr userDrawn="1"/>
            </p:nvSpPr>
            <p:spPr bwMode="hidden">
              <a:xfrm>
                <a:off x="0" y="1280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25621" name="Freeform 21"/>
              <p:cNvSpPr>
                <a:spLocks/>
              </p:cNvSpPr>
              <p:nvPr userDrawn="1"/>
            </p:nvSpPr>
            <p:spPr bwMode="hidden">
              <a:xfrm>
                <a:off x="0" y="117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25622" name="Freeform 22"/>
              <p:cNvSpPr>
                <a:spLocks/>
              </p:cNvSpPr>
              <p:nvPr userDrawn="1"/>
            </p:nvSpPr>
            <p:spPr bwMode="hidden">
              <a:xfrm>
                <a:off x="0" y="24"/>
                <a:ext cx="5758" cy="30"/>
              </a:xfrm>
              <a:custGeom>
                <a:avLst/>
                <a:gdLst>
                  <a:gd name="T0" fmla="*/ 5740 w 5740"/>
                  <a:gd name="T1" fmla="*/ 0 h 30"/>
                  <a:gd name="T2" fmla="*/ 0 w 5740"/>
                  <a:gd name="T3" fmla="*/ 0 h 30"/>
                  <a:gd name="T4" fmla="*/ 0 w 5740"/>
                  <a:gd name="T5" fmla="*/ 30 h 30"/>
                  <a:gd name="T6" fmla="*/ 5740 w 5740"/>
                  <a:gd name="T7" fmla="*/ 30 h 30"/>
                  <a:gd name="T8" fmla="*/ 5740 w 5740"/>
                  <a:gd name="T9" fmla="*/ 0 h 30"/>
                  <a:gd name="T10" fmla="*/ 5740 w 5740"/>
                  <a:gd name="T11" fmla="*/ 0 h 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30">
                    <a:moveTo>
                      <a:pt x="5740" y="0"/>
                    </a:moveTo>
                    <a:lnTo>
                      <a:pt x="0" y="0"/>
                    </a:lnTo>
                    <a:lnTo>
                      <a:pt x="0" y="30"/>
                    </a:lnTo>
                    <a:lnTo>
                      <a:pt x="5740" y="30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25623" name="Freeform 23"/>
              <p:cNvSpPr>
                <a:spLocks/>
              </p:cNvSpPr>
              <p:nvPr userDrawn="1"/>
            </p:nvSpPr>
            <p:spPr bwMode="hidden">
              <a:xfrm>
                <a:off x="0" y="186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4118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25624" name="Freeform 24"/>
              <p:cNvSpPr>
                <a:spLocks/>
              </p:cNvSpPr>
              <p:nvPr userDrawn="1"/>
            </p:nvSpPr>
            <p:spPr bwMode="hidden">
              <a:xfrm>
                <a:off x="0" y="475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7843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25625" name="Freeform 25"/>
              <p:cNvSpPr>
                <a:spLocks/>
              </p:cNvSpPr>
              <p:nvPr userDrawn="1"/>
            </p:nvSpPr>
            <p:spPr bwMode="hidden">
              <a:xfrm>
                <a:off x="0" y="337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90980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25626" name="Freeform 26"/>
              <p:cNvSpPr>
                <a:spLocks/>
              </p:cNvSpPr>
              <p:nvPr userDrawn="1"/>
            </p:nvSpPr>
            <p:spPr bwMode="hidden">
              <a:xfrm>
                <a:off x="0" y="600"/>
                <a:ext cx="5758" cy="24"/>
              </a:xfrm>
              <a:custGeom>
                <a:avLst/>
                <a:gdLst>
                  <a:gd name="T0" fmla="*/ 5740 w 5740"/>
                  <a:gd name="T1" fmla="*/ 0 h 24"/>
                  <a:gd name="T2" fmla="*/ 0 w 5740"/>
                  <a:gd name="T3" fmla="*/ 0 h 24"/>
                  <a:gd name="T4" fmla="*/ 0 w 5740"/>
                  <a:gd name="T5" fmla="*/ 24 h 24"/>
                  <a:gd name="T6" fmla="*/ 5740 w 5740"/>
                  <a:gd name="T7" fmla="*/ 24 h 24"/>
                  <a:gd name="T8" fmla="*/ 5740 w 5740"/>
                  <a:gd name="T9" fmla="*/ 0 h 24"/>
                  <a:gd name="T10" fmla="*/ 5740 w 5740"/>
                  <a:gd name="T11" fmla="*/ 0 h 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24">
                    <a:moveTo>
                      <a:pt x="5740" y="0"/>
                    </a:moveTo>
                    <a:lnTo>
                      <a:pt x="0" y="0"/>
                    </a:lnTo>
                    <a:lnTo>
                      <a:pt x="0" y="24"/>
                    </a:lnTo>
                    <a:lnTo>
                      <a:pt x="5740" y="24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7882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25627" name="Freeform 27"/>
              <p:cNvSpPr>
                <a:spLocks/>
              </p:cNvSpPr>
              <p:nvPr userDrawn="1"/>
            </p:nvSpPr>
            <p:spPr bwMode="hidden">
              <a:xfrm>
                <a:off x="0" y="727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25628" name="Freeform 28"/>
              <p:cNvSpPr>
                <a:spLocks/>
              </p:cNvSpPr>
              <p:nvPr userDrawn="1"/>
            </p:nvSpPr>
            <p:spPr bwMode="hidden">
              <a:xfrm>
                <a:off x="0" y="841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25629" name="Freeform 29"/>
              <p:cNvSpPr>
                <a:spLocks/>
              </p:cNvSpPr>
              <p:nvPr userDrawn="1"/>
            </p:nvSpPr>
            <p:spPr bwMode="hidden">
              <a:xfrm>
                <a:off x="0" y="943"/>
                <a:ext cx="5758" cy="18"/>
              </a:xfrm>
              <a:custGeom>
                <a:avLst/>
                <a:gdLst>
                  <a:gd name="T0" fmla="*/ 5740 w 5740"/>
                  <a:gd name="T1" fmla="*/ 0 h 18"/>
                  <a:gd name="T2" fmla="*/ 0 w 5740"/>
                  <a:gd name="T3" fmla="*/ 0 h 18"/>
                  <a:gd name="T4" fmla="*/ 0 w 5740"/>
                  <a:gd name="T5" fmla="*/ 18 h 18"/>
                  <a:gd name="T6" fmla="*/ 5740 w 5740"/>
                  <a:gd name="T7" fmla="*/ 18 h 18"/>
                  <a:gd name="T8" fmla="*/ 5740 w 5740"/>
                  <a:gd name="T9" fmla="*/ 0 h 18"/>
                  <a:gd name="T10" fmla="*/ 5740 w 5740"/>
                  <a:gd name="T11" fmla="*/ 0 h 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5740" h="18">
                    <a:moveTo>
                      <a:pt x="5740" y="0"/>
                    </a:moveTo>
                    <a:lnTo>
                      <a:pt x="0" y="0"/>
                    </a:lnTo>
                    <a:lnTo>
                      <a:pt x="0" y="18"/>
                    </a:lnTo>
                    <a:lnTo>
                      <a:pt x="5740" y="18"/>
                    </a:lnTo>
                    <a:lnTo>
                      <a:pt x="5740" y="0"/>
                    </a:lnTo>
                    <a:lnTo>
                      <a:pt x="574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81961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grpSp>
            <p:nvGrpSpPr>
              <p:cNvPr id="1059" name="Group 30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58" cy="1045"/>
                <a:chOff x="0" y="0"/>
                <a:chExt cx="5758" cy="1045"/>
              </a:xfrm>
            </p:grpSpPr>
            <p:sp>
              <p:nvSpPr>
                <p:cNvPr id="25631" name="Freeform 31"/>
                <p:cNvSpPr>
                  <a:spLocks/>
                </p:cNvSpPr>
                <p:nvPr/>
              </p:nvSpPr>
              <p:spPr bwMode="hidden">
                <a:xfrm>
                  <a:off x="2849" y="0"/>
                  <a:ext cx="42" cy="1045"/>
                </a:xfrm>
                <a:custGeom>
                  <a:avLst/>
                  <a:gdLst>
                    <a:gd name="T0" fmla="*/ 18 w 42"/>
                    <a:gd name="T1" fmla="*/ 1043 h 1043"/>
                    <a:gd name="T2" fmla="*/ 42 w 42"/>
                    <a:gd name="T3" fmla="*/ 1043 h 1043"/>
                    <a:gd name="T4" fmla="*/ 42 w 42"/>
                    <a:gd name="T5" fmla="*/ 0 h 1043"/>
                    <a:gd name="T6" fmla="*/ 0 w 42"/>
                    <a:gd name="T7" fmla="*/ 0 h 1043"/>
                    <a:gd name="T8" fmla="*/ 0 w 42"/>
                    <a:gd name="T9" fmla="*/ 1043 h 1043"/>
                    <a:gd name="T10" fmla="*/ 18 w 42"/>
                    <a:gd name="T11" fmla="*/ 1043 h 1043"/>
                    <a:gd name="T12" fmla="*/ 18 w 4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5632" name="Freeform 32"/>
                <p:cNvSpPr>
                  <a:spLocks/>
                </p:cNvSpPr>
                <p:nvPr/>
              </p:nvSpPr>
              <p:spPr bwMode="hidden">
                <a:xfrm>
                  <a:off x="2400" y="0"/>
                  <a:ext cx="155" cy="1045"/>
                </a:xfrm>
                <a:custGeom>
                  <a:avLst/>
                  <a:gdLst>
                    <a:gd name="T0" fmla="*/ 131 w 155"/>
                    <a:gd name="T1" fmla="*/ 1043 h 1043"/>
                    <a:gd name="T2" fmla="*/ 155 w 155"/>
                    <a:gd name="T3" fmla="*/ 1043 h 1043"/>
                    <a:gd name="T4" fmla="*/ 42 w 155"/>
                    <a:gd name="T5" fmla="*/ 0 h 1043"/>
                    <a:gd name="T6" fmla="*/ 0 w 155"/>
                    <a:gd name="T7" fmla="*/ 0 h 1043"/>
                    <a:gd name="T8" fmla="*/ 113 w 155"/>
                    <a:gd name="T9" fmla="*/ 1043 h 1043"/>
                    <a:gd name="T10" fmla="*/ 131 w 155"/>
                    <a:gd name="T11" fmla="*/ 1043 h 1043"/>
                    <a:gd name="T12" fmla="*/ 131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31" y="1043"/>
                      </a:moveTo>
                      <a:lnTo>
                        <a:pt x="155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113" y="1043"/>
                      </a:lnTo>
                      <a:lnTo>
                        <a:pt x="131" y="1043"/>
                      </a:lnTo>
                      <a:lnTo>
                        <a:pt x="13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5633" name="Freeform 33"/>
                <p:cNvSpPr>
                  <a:spLocks/>
                </p:cNvSpPr>
                <p:nvPr/>
              </p:nvSpPr>
              <p:spPr bwMode="hidden">
                <a:xfrm>
                  <a:off x="1967" y="0"/>
                  <a:ext cx="240" cy="1045"/>
                </a:xfrm>
                <a:custGeom>
                  <a:avLst/>
                  <a:gdLst>
                    <a:gd name="T0" fmla="*/ 221 w 239"/>
                    <a:gd name="T1" fmla="*/ 1043 h 1043"/>
                    <a:gd name="T2" fmla="*/ 239 w 239"/>
                    <a:gd name="T3" fmla="*/ 1043 h 1043"/>
                    <a:gd name="T4" fmla="*/ 36 w 239"/>
                    <a:gd name="T5" fmla="*/ 0 h 1043"/>
                    <a:gd name="T6" fmla="*/ 0 w 239"/>
                    <a:gd name="T7" fmla="*/ 0 h 1043"/>
                    <a:gd name="T8" fmla="*/ 203 w 239"/>
                    <a:gd name="T9" fmla="*/ 1043 h 1043"/>
                    <a:gd name="T10" fmla="*/ 221 w 239"/>
                    <a:gd name="T11" fmla="*/ 1043 h 1043"/>
                    <a:gd name="T12" fmla="*/ 221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221" y="1043"/>
                      </a:moveTo>
                      <a:lnTo>
                        <a:pt x="239" y="1043"/>
                      </a:lnTo>
                      <a:lnTo>
                        <a:pt x="36" y="0"/>
                      </a:lnTo>
                      <a:lnTo>
                        <a:pt x="0" y="0"/>
                      </a:lnTo>
                      <a:lnTo>
                        <a:pt x="203" y="1043"/>
                      </a:lnTo>
                      <a:lnTo>
                        <a:pt x="221" y="1043"/>
                      </a:lnTo>
                      <a:lnTo>
                        <a:pt x="221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5634" name="Freeform 34"/>
                <p:cNvSpPr>
                  <a:spLocks/>
                </p:cNvSpPr>
                <p:nvPr/>
              </p:nvSpPr>
              <p:spPr bwMode="hidden">
                <a:xfrm>
                  <a:off x="1554" y="0"/>
                  <a:ext cx="353" cy="1045"/>
                </a:xfrm>
                <a:custGeom>
                  <a:avLst/>
                  <a:gdLst>
                    <a:gd name="T0" fmla="*/ 334 w 352"/>
                    <a:gd name="T1" fmla="*/ 1043 h 1043"/>
                    <a:gd name="T2" fmla="*/ 352 w 352"/>
                    <a:gd name="T3" fmla="*/ 1043 h 1043"/>
                    <a:gd name="T4" fmla="*/ 41 w 352"/>
                    <a:gd name="T5" fmla="*/ 0 h 1043"/>
                    <a:gd name="T6" fmla="*/ 0 w 352"/>
                    <a:gd name="T7" fmla="*/ 0 h 1043"/>
                    <a:gd name="T8" fmla="*/ 311 w 352"/>
                    <a:gd name="T9" fmla="*/ 1043 h 1043"/>
                    <a:gd name="T10" fmla="*/ 334 w 352"/>
                    <a:gd name="T11" fmla="*/ 1043 h 1043"/>
                    <a:gd name="T12" fmla="*/ 334 w 352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2" h="1043">
                      <a:moveTo>
                        <a:pt x="334" y="1043"/>
                      </a:moveTo>
                      <a:lnTo>
                        <a:pt x="352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311" y="1043"/>
                      </a:lnTo>
                      <a:lnTo>
                        <a:pt x="334" y="1043"/>
                      </a:lnTo>
                      <a:lnTo>
                        <a:pt x="33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5635" name="Freeform 35"/>
                <p:cNvSpPr>
                  <a:spLocks/>
                </p:cNvSpPr>
                <p:nvPr/>
              </p:nvSpPr>
              <p:spPr bwMode="hidden">
                <a:xfrm>
                  <a:off x="1134" y="0"/>
                  <a:ext cx="450" cy="1045"/>
                </a:xfrm>
                <a:custGeom>
                  <a:avLst/>
                  <a:gdLst>
                    <a:gd name="T0" fmla="*/ 425 w 449"/>
                    <a:gd name="T1" fmla="*/ 1043 h 1043"/>
                    <a:gd name="T2" fmla="*/ 449 w 449"/>
                    <a:gd name="T3" fmla="*/ 1043 h 1043"/>
                    <a:gd name="T4" fmla="*/ 42 w 449"/>
                    <a:gd name="T5" fmla="*/ 0 h 1043"/>
                    <a:gd name="T6" fmla="*/ 0 w 449"/>
                    <a:gd name="T7" fmla="*/ 0 h 1043"/>
                    <a:gd name="T8" fmla="*/ 407 w 449"/>
                    <a:gd name="T9" fmla="*/ 1043 h 1043"/>
                    <a:gd name="T10" fmla="*/ 425 w 449"/>
                    <a:gd name="T11" fmla="*/ 1043 h 1043"/>
                    <a:gd name="T12" fmla="*/ 425 w 44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9" h="1043">
                      <a:moveTo>
                        <a:pt x="425" y="1043"/>
                      </a:moveTo>
                      <a:lnTo>
                        <a:pt x="449" y="1043"/>
                      </a:lnTo>
                      <a:lnTo>
                        <a:pt x="42" y="0"/>
                      </a:lnTo>
                      <a:lnTo>
                        <a:pt x="0" y="0"/>
                      </a:lnTo>
                      <a:lnTo>
                        <a:pt x="407" y="1043"/>
                      </a:lnTo>
                      <a:lnTo>
                        <a:pt x="425" y="1043"/>
                      </a:lnTo>
                      <a:lnTo>
                        <a:pt x="425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5636" name="Freeform 36"/>
                <p:cNvSpPr>
                  <a:spLocks/>
                </p:cNvSpPr>
                <p:nvPr/>
              </p:nvSpPr>
              <p:spPr bwMode="hidden">
                <a:xfrm>
                  <a:off x="714" y="0"/>
                  <a:ext cx="540" cy="1045"/>
                </a:xfrm>
                <a:custGeom>
                  <a:avLst/>
                  <a:gdLst>
                    <a:gd name="T0" fmla="*/ 520 w 538"/>
                    <a:gd name="T1" fmla="*/ 1043 h 1043"/>
                    <a:gd name="T2" fmla="*/ 538 w 538"/>
                    <a:gd name="T3" fmla="*/ 1043 h 1043"/>
                    <a:gd name="T4" fmla="*/ 41 w 538"/>
                    <a:gd name="T5" fmla="*/ 0 h 1043"/>
                    <a:gd name="T6" fmla="*/ 0 w 538"/>
                    <a:gd name="T7" fmla="*/ 0 h 1043"/>
                    <a:gd name="T8" fmla="*/ 496 w 538"/>
                    <a:gd name="T9" fmla="*/ 1043 h 1043"/>
                    <a:gd name="T10" fmla="*/ 520 w 538"/>
                    <a:gd name="T11" fmla="*/ 1043 h 1043"/>
                    <a:gd name="T12" fmla="*/ 520 w 53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8" h="1043">
                      <a:moveTo>
                        <a:pt x="520" y="1043"/>
                      </a:moveTo>
                      <a:lnTo>
                        <a:pt x="538" y="1043"/>
                      </a:lnTo>
                      <a:lnTo>
                        <a:pt x="41" y="0"/>
                      </a:lnTo>
                      <a:lnTo>
                        <a:pt x="0" y="0"/>
                      </a:lnTo>
                      <a:lnTo>
                        <a:pt x="496" y="1043"/>
                      </a:lnTo>
                      <a:lnTo>
                        <a:pt x="520" y="1043"/>
                      </a:lnTo>
                      <a:lnTo>
                        <a:pt x="520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5637" name="Freeform 37"/>
                <p:cNvSpPr>
                  <a:spLocks/>
                </p:cNvSpPr>
                <p:nvPr/>
              </p:nvSpPr>
              <p:spPr bwMode="hidden">
                <a:xfrm>
                  <a:off x="306" y="0"/>
                  <a:ext cx="642" cy="1045"/>
                </a:xfrm>
                <a:custGeom>
                  <a:avLst/>
                  <a:gdLst>
                    <a:gd name="T0" fmla="*/ 622 w 640"/>
                    <a:gd name="T1" fmla="*/ 1043 h 1043"/>
                    <a:gd name="T2" fmla="*/ 640 w 640"/>
                    <a:gd name="T3" fmla="*/ 1043 h 1043"/>
                    <a:gd name="T4" fmla="*/ 48 w 640"/>
                    <a:gd name="T5" fmla="*/ 0 h 1043"/>
                    <a:gd name="T6" fmla="*/ 0 w 640"/>
                    <a:gd name="T7" fmla="*/ 0 h 1043"/>
                    <a:gd name="T8" fmla="*/ 598 w 640"/>
                    <a:gd name="T9" fmla="*/ 1043 h 1043"/>
                    <a:gd name="T10" fmla="*/ 622 w 640"/>
                    <a:gd name="T11" fmla="*/ 1043 h 1043"/>
                    <a:gd name="T12" fmla="*/ 622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622" y="1043"/>
                      </a:moveTo>
                      <a:lnTo>
                        <a:pt x="640" y="1043"/>
                      </a:lnTo>
                      <a:lnTo>
                        <a:pt x="48" y="0"/>
                      </a:lnTo>
                      <a:lnTo>
                        <a:pt x="0" y="0"/>
                      </a:lnTo>
                      <a:lnTo>
                        <a:pt x="598" y="1043"/>
                      </a:lnTo>
                      <a:lnTo>
                        <a:pt x="622" y="1043"/>
                      </a:lnTo>
                      <a:lnTo>
                        <a:pt x="622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5638" name="Freeform 38"/>
                <p:cNvSpPr>
                  <a:spLocks/>
                </p:cNvSpPr>
                <p:nvPr/>
              </p:nvSpPr>
              <p:spPr bwMode="hidden">
                <a:xfrm>
                  <a:off x="0" y="108"/>
                  <a:ext cx="630" cy="937"/>
                </a:xfrm>
                <a:custGeom>
                  <a:avLst/>
                  <a:gdLst>
                    <a:gd name="T0" fmla="*/ 604 w 628"/>
                    <a:gd name="T1" fmla="*/ 935 h 935"/>
                    <a:gd name="T2" fmla="*/ 628 w 628"/>
                    <a:gd name="T3" fmla="*/ 935 h 935"/>
                    <a:gd name="T4" fmla="*/ 0 w 628"/>
                    <a:gd name="T5" fmla="*/ 0 h 935"/>
                    <a:gd name="T6" fmla="*/ 0 w 628"/>
                    <a:gd name="T7" fmla="*/ 66 h 935"/>
                    <a:gd name="T8" fmla="*/ 580 w 628"/>
                    <a:gd name="T9" fmla="*/ 935 h 935"/>
                    <a:gd name="T10" fmla="*/ 604 w 628"/>
                    <a:gd name="T11" fmla="*/ 935 h 935"/>
                    <a:gd name="T12" fmla="*/ 604 w 628"/>
                    <a:gd name="T13" fmla="*/ 935 h 9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28" h="935">
                      <a:moveTo>
                        <a:pt x="604" y="935"/>
                      </a:moveTo>
                      <a:lnTo>
                        <a:pt x="628" y="935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580" y="935"/>
                      </a:lnTo>
                      <a:lnTo>
                        <a:pt x="604" y="935"/>
                      </a:lnTo>
                      <a:lnTo>
                        <a:pt x="604" y="93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5639" name="Freeform 39"/>
                <p:cNvSpPr>
                  <a:spLocks/>
                </p:cNvSpPr>
                <p:nvPr/>
              </p:nvSpPr>
              <p:spPr bwMode="hidden">
                <a:xfrm>
                  <a:off x="3191" y="0"/>
                  <a:ext cx="155" cy="1045"/>
                </a:xfrm>
                <a:custGeom>
                  <a:avLst/>
                  <a:gdLst>
                    <a:gd name="T0" fmla="*/ 18 w 155"/>
                    <a:gd name="T1" fmla="*/ 1043 h 1043"/>
                    <a:gd name="T2" fmla="*/ 42 w 155"/>
                    <a:gd name="T3" fmla="*/ 1043 h 1043"/>
                    <a:gd name="T4" fmla="*/ 155 w 155"/>
                    <a:gd name="T5" fmla="*/ 0 h 1043"/>
                    <a:gd name="T6" fmla="*/ 114 w 155"/>
                    <a:gd name="T7" fmla="*/ 0 h 1043"/>
                    <a:gd name="T8" fmla="*/ 0 w 155"/>
                    <a:gd name="T9" fmla="*/ 1043 h 1043"/>
                    <a:gd name="T10" fmla="*/ 18 w 155"/>
                    <a:gd name="T11" fmla="*/ 1043 h 1043"/>
                    <a:gd name="T12" fmla="*/ 18 w 155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55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155" y="0"/>
                      </a:lnTo>
                      <a:lnTo>
                        <a:pt x="114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5640" name="Freeform 40"/>
                <p:cNvSpPr>
                  <a:spLocks/>
                </p:cNvSpPr>
                <p:nvPr/>
              </p:nvSpPr>
              <p:spPr bwMode="hidden">
                <a:xfrm>
                  <a:off x="3533" y="0"/>
                  <a:ext cx="240" cy="1045"/>
                </a:xfrm>
                <a:custGeom>
                  <a:avLst/>
                  <a:gdLst>
                    <a:gd name="T0" fmla="*/ 18 w 239"/>
                    <a:gd name="T1" fmla="*/ 1043 h 1043"/>
                    <a:gd name="T2" fmla="*/ 36 w 239"/>
                    <a:gd name="T3" fmla="*/ 1043 h 1043"/>
                    <a:gd name="T4" fmla="*/ 239 w 239"/>
                    <a:gd name="T5" fmla="*/ 0 h 1043"/>
                    <a:gd name="T6" fmla="*/ 203 w 239"/>
                    <a:gd name="T7" fmla="*/ 0 h 1043"/>
                    <a:gd name="T8" fmla="*/ 0 w 239"/>
                    <a:gd name="T9" fmla="*/ 1043 h 1043"/>
                    <a:gd name="T10" fmla="*/ 18 w 239"/>
                    <a:gd name="T11" fmla="*/ 1043 h 1043"/>
                    <a:gd name="T12" fmla="*/ 18 w 2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39" h="1043">
                      <a:moveTo>
                        <a:pt x="18" y="1043"/>
                      </a:moveTo>
                      <a:lnTo>
                        <a:pt x="36" y="1043"/>
                      </a:lnTo>
                      <a:lnTo>
                        <a:pt x="239" y="0"/>
                      </a:lnTo>
                      <a:lnTo>
                        <a:pt x="203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5641" name="Freeform 41"/>
                <p:cNvSpPr>
                  <a:spLocks/>
                </p:cNvSpPr>
                <p:nvPr/>
              </p:nvSpPr>
              <p:spPr bwMode="hidden">
                <a:xfrm>
                  <a:off x="3821" y="0"/>
                  <a:ext cx="359" cy="1045"/>
                </a:xfrm>
                <a:custGeom>
                  <a:avLst/>
                  <a:gdLst>
                    <a:gd name="T0" fmla="*/ 24 w 358"/>
                    <a:gd name="T1" fmla="*/ 1043 h 1043"/>
                    <a:gd name="T2" fmla="*/ 42 w 358"/>
                    <a:gd name="T3" fmla="*/ 1043 h 1043"/>
                    <a:gd name="T4" fmla="*/ 358 w 358"/>
                    <a:gd name="T5" fmla="*/ 0 h 1043"/>
                    <a:gd name="T6" fmla="*/ 317 w 358"/>
                    <a:gd name="T7" fmla="*/ 0 h 1043"/>
                    <a:gd name="T8" fmla="*/ 0 w 358"/>
                    <a:gd name="T9" fmla="*/ 1043 h 1043"/>
                    <a:gd name="T10" fmla="*/ 24 w 358"/>
                    <a:gd name="T11" fmla="*/ 1043 h 1043"/>
                    <a:gd name="T12" fmla="*/ 24 w 35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58" h="1043">
                      <a:moveTo>
                        <a:pt x="24" y="1043"/>
                      </a:moveTo>
                      <a:lnTo>
                        <a:pt x="42" y="1043"/>
                      </a:lnTo>
                      <a:lnTo>
                        <a:pt x="358" y="0"/>
                      </a:lnTo>
                      <a:lnTo>
                        <a:pt x="317" y="0"/>
                      </a:lnTo>
                      <a:lnTo>
                        <a:pt x="0" y="1043"/>
                      </a:lnTo>
                      <a:lnTo>
                        <a:pt x="24" y="1043"/>
                      </a:lnTo>
                      <a:lnTo>
                        <a:pt x="24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5642" name="Freeform 42"/>
                <p:cNvSpPr>
                  <a:spLocks/>
                </p:cNvSpPr>
                <p:nvPr/>
              </p:nvSpPr>
              <p:spPr bwMode="hidden">
                <a:xfrm>
                  <a:off x="4139" y="0"/>
                  <a:ext cx="449" cy="1045"/>
                </a:xfrm>
                <a:custGeom>
                  <a:avLst/>
                  <a:gdLst>
                    <a:gd name="T0" fmla="*/ 18 w 448"/>
                    <a:gd name="T1" fmla="*/ 1043 h 1043"/>
                    <a:gd name="T2" fmla="*/ 41 w 448"/>
                    <a:gd name="T3" fmla="*/ 1043 h 1043"/>
                    <a:gd name="T4" fmla="*/ 448 w 448"/>
                    <a:gd name="T5" fmla="*/ 0 h 1043"/>
                    <a:gd name="T6" fmla="*/ 406 w 448"/>
                    <a:gd name="T7" fmla="*/ 0 h 1043"/>
                    <a:gd name="T8" fmla="*/ 0 w 448"/>
                    <a:gd name="T9" fmla="*/ 1043 h 1043"/>
                    <a:gd name="T10" fmla="*/ 18 w 448"/>
                    <a:gd name="T11" fmla="*/ 1043 h 1043"/>
                    <a:gd name="T12" fmla="*/ 18 w 448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8" h="1043">
                      <a:moveTo>
                        <a:pt x="18" y="1043"/>
                      </a:moveTo>
                      <a:lnTo>
                        <a:pt x="41" y="1043"/>
                      </a:lnTo>
                      <a:lnTo>
                        <a:pt x="448" y="0"/>
                      </a:lnTo>
                      <a:lnTo>
                        <a:pt x="406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5643" name="Freeform 43"/>
                <p:cNvSpPr>
                  <a:spLocks/>
                </p:cNvSpPr>
                <p:nvPr/>
              </p:nvSpPr>
              <p:spPr bwMode="hidden">
                <a:xfrm>
                  <a:off x="4480" y="0"/>
                  <a:ext cx="541" cy="1045"/>
                </a:xfrm>
                <a:custGeom>
                  <a:avLst/>
                  <a:gdLst>
                    <a:gd name="T0" fmla="*/ 18 w 539"/>
                    <a:gd name="T1" fmla="*/ 1043 h 1043"/>
                    <a:gd name="T2" fmla="*/ 42 w 539"/>
                    <a:gd name="T3" fmla="*/ 1043 h 1043"/>
                    <a:gd name="T4" fmla="*/ 539 w 539"/>
                    <a:gd name="T5" fmla="*/ 0 h 1043"/>
                    <a:gd name="T6" fmla="*/ 497 w 539"/>
                    <a:gd name="T7" fmla="*/ 0 h 1043"/>
                    <a:gd name="T8" fmla="*/ 0 w 539"/>
                    <a:gd name="T9" fmla="*/ 1043 h 1043"/>
                    <a:gd name="T10" fmla="*/ 18 w 539"/>
                    <a:gd name="T11" fmla="*/ 1043 h 1043"/>
                    <a:gd name="T12" fmla="*/ 18 w 539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539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539" y="0"/>
                      </a:lnTo>
                      <a:lnTo>
                        <a:pt x="497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5644" name="Freeform 44"/>
                <p:cNvSpPr>
                  <a:spLocks/>
                </p:cNvSpPr>
                <p:nvPr/>
              </p:nvSpPr>
              <p:spPr bwMode="hidden">
                <a:xfrm>
                  <a:off x="4768" y="0"/>
                  <a:ext cx="642" cy="1045"/>
                </a:xfrm>
                <a:custGeom>
                  <a:avLst/>
                  <a:gdLst>
                    <a:gd name="T0" fmla="*/ 18 w 640"/>
                    <a:gd name="T1" fmla="*/ 1043 h 1043"/>
                    <a:gd name="T2" fmla="*/ 42 w 640"/>
                    <a:gd name="T3" fmla="*/ 1043 h 1043"/>
                    <a:gd name="T4" fmla="*/ 640 w 640"/>
                    <a:gd name="T5" fmla="*/ 0 h 1043"/>
                    <a:gd name="T6" fmla="*/ 592 w 640"/>
                    <a:gd name="T7" fmla="*/ 0 h 1043"/>
                    <a:gd name="T8" fmla="*/ 0 w 640"/>
                    <a:gd name="T9" fmla="*/ 1043 h 1043"/>
                    <a:gd name="T10" fmla="*/ 18 w 640"/>
                    <a:gd name="T11" fmla="*/ 1043 h 1043"/>
                    <a:gd name="T12" fmla="*/ 18 w 640"/>
                    <a:gd name="T13" fmla="*/ 1043 h 104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40" h="1043">
                      <a:moveTo>
                        <a:pt x="18" y="1043"/>
                      </a:moveTo>
                      <a:lnTo>
                        <a:pt x="42" y="1043"/>
                      </a:lnTo>
                      <a:lnTo>
                        <a:pt x="640" y="0"/>
                      </a:lnTo>
                      <a:lnTo>
                        <a:pt x="592" y="0"/>
                      </a:lnTo>
                      <a:lnTo>
                        <a:pt x="0" y="1043"/>
                      </a:lnTo>
                      <a:lnTo>
                        <a:pt x="18" y="1043"/>
                      </a:lnTo>
                      <a:lnTo>
                        <a:pt x="18" y="1043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5645" name="Freeform 45"/>
                <p:cNvSpPr>
                  <a:spLocks/>
                </p:cNvSpPr>
                <p:nvPr/>
              </p:nvSpPr>
              <p:spPr bwMode="hidden">
                <a:xfrm>
                  <a:off x="5086" y="48"/>
                  <a:ext cx="672" cy="997"/>
                </a:xfrm>
                <a:custGeom>
                  <a:avLst/>
                  <a:gdLst>
                    <a:gd name="T0" fmla="*/ 24 w 670"/>
                    <a:gd name="T1" fmla="*/ 995 h 995"/>
                    <a:gd name="T2" fmla="*/ 48 w 670"/>
                    <a:gd name="T3" fmla="*/ 995 h 995"/>
                    <a:gd name="T4" fmla="*/ 670 w 670"/>
                    <a:gd name="T5" fmla="*/ 72 h 995"/>
                    <a:gd name="T6" fmla="*/ 670 w 670"/>
                    <a:gd name="T7" fmla="*/ 0 h 995"/>
                    <a:gd name="T8" fmla="*/ 0 w 670"/>
                    <a:gd name="T9" fmla="*/ 995 h 995"/>
                    <a:gd name="T10" fmla="*/ 24 w 670"/>
                    <a:gd name="T11" fmla="*/ 995 h 995"/>
                    <a:gd name="T12" fmla="*/ 24 w 670"/>
                    <a:gd name="T13" fmla="*/ 995 h 99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0" h="995">
                      <a:moveTo>
                        <a:pt x="24" y="995"/>
                      </a:moveTo>
                      <a:lnTo>
                        <a:pt x="48" y="995"/>
                      </a:lnTo>
                      <a:lnTo>
                        <a:pt x="670" y="72"/>
                      </a:lnTo>
                      <a:lnTo>
                        <a:pt x="670" y="0"/>
                      </a:lnTo>
                      <a:lnTo>
                        <a:pt x="0" y="995"/>
                      </a:lnTo>
                      <a:lnTo>
                        <a:pt x="24" y="995"/>
                      </a:lnTo>
                      <a:lnTo>
                        <a:pt x="24" y="995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/>
                    </a:gs>
                    <a:gs pos="100000">
                      <a:schemeClr val="bg2">
                        <a:gamma/>
                        <a:shade val="69804"/>
                        <a:invGamma/>
                      </a:schemeClr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/>
                </a:p>
              </p:txBody>
            </p:sp>
          </p:grpSp>
          <p:grpSp>
            <p:nvGrpSpPr>
              <p:cNvPr id="1060" name="Group 46"/>
              <p:cNvGrpSpPr>
                <a:grpSpLocks/>
              </p:cNvGrpSpPr>
              <p:nvPr userDrawn="1"/>
            </p:nvGrpSpPr>
            <p:grpSpPr bwMode="auto">
              <a:xfrm>
                <a:off x="0" y="558"/>
                <a:ext cx="5758" cy="487"/>
                <a:chOff x="0" y="558"/>
                <a:chExt cx="5758" cy="487"/>
              </a:xfrm>
            </p:grpSpPr>
            <p:sp>
              <p:nvSpPr>
                <p:cNvPr id="1079" name="Freeform 47"/>
                <p:cNvSpPr>
                  <a:spLocks/>
                </p:cNvSpPr>
                <p:nvPr/>
              </p:nvSpPr>
              <p:spPr bwMode="hidden">
                <a:xfrm>
                  <a:off x="0" y="618"/>
                  <a:ext cx="306" cy="427"/>
                </a:xfrm>
                <a:custGeom>
                  <a:avLst/>
                  <a:gdLst>
                    <a:gd name="T0" fmla="*/ 283 w 305"/>
                    <a:gd name="T1" fmla="*/ 428 h 426"/>
                    <a:gd name="T2" fmla="*/ 307 w 305"/>
                    <a:gd name="T3" fmla="*/ 428 h 426"/>
                    <a:gd name="T4" fmla="*/ 0 w 305"/>
                    <a:gd name="T5" fmla="*/ 0 h 426"/>
                    <a:gd name="T6" fmla="*/ 0 w 305"/>
                    <a:gd name="T7" fmla="*/ 66 h 426"/>
                    <a:gd name="T8" fmla="*/ 253 w 305"/>
                    <a:gd name="T9" fmla="*/ 428 h 426"/>
                    <a:gd name="T10" fmla="*/ 283 w 305"/>
                    <a:gd name="T11" fmla="*/ 428 h 426"/>
                    <a:gd name="T12" fmla="*/ 283 w 305"/>
                    <a:gd name="T13" fmla="*/ 428 h 42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05" h="426">
                      <a:moveTo>
                        <a:pt x="281" y="426"/>
                      </a:moveTo>
                      <a:lnTo>
                        <a:pt x="305" y="426"/>
                      </a:lnTo>
                      <a:lnTo>
                        <a:pt x="0" y="0"/>
                      </a:lnTo>
                      <a:lnTo>
                        <a:pt x="0" y="66"/>
                      </a:lnTo>
                      <a:lnTo>
                        <a:pt x="251" y="426"/>
                      </a:lnTo>
                      <a:lnTo>
                        <a:pt x="281" y="4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080" name="Freeform 48"/>
                <p:cNvSpPr>
                  <a:spLocks/>
                </p:cNvSpPr>
                <p:nvPr/>
              </p:nvSpPr>
              <p:spPr bwMode="hidden">
                <a:xfrm>
                  <a:off x="5410" y="558"/>
                  <a:ext cx="348" cy="487"/>
                </a:xfrm>
                <a:custGeom>
                  <a:avLst/>
                  <a:gdLst>
                    <a:gd name="T0" fmla="*/ 24 w 347"/>
                    <a:gd name="T1" fmla="*/ 488 h 486"/>
                    <a:gd name="T2" fmla="*/ 48 w 347"/>
                    <a:gd name="T3" fmla="*/ 488 h 486"/>
                    <a:gd name="T4" fmla="*/ 349 w 347"/>
                    <a:gd name="T5" fmla="*/ 72 h 486"/>
                    <a:gd name="T6" fmla="*/ 349 w 347"/>
                    <a:gd name="T7" fmla="*/ 0 h 486"/>
                    <a:gd name="T8" fmla="*/ 0 w 347"/>
                    <a:gd name="T9" fmla="*/ 488 h 486"/>
                    <a:gd name="T10" fmla="*/ 24 w 347"/>
                    <a:gd name="T11" fmla="*/ 488 h 486"/>
                    <a:gd name="T12" fmla="*/ 24 w 347"/>
                    <a:gd name="T13" fmla="*/ 488 h 48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0" t="0" r="r" b="b"/>
                  <a:pathLst>
                    <a:path w="347" h="486">
                      <a:moveTo>
                        <a:pt x="24" y="486"/>
                      </a:moveTo>
                      <a:lnTo>
                        <a:pt x="48" y="486"/>
                      </a:lnTo>
                      <a:lnTo>
                        <a:pt x="347" y="72"/>
                      </a:lnTo>
                      <a:lnTo>
                        <a:pt x="347" y="0"/>
                      </a:lnTo>
                      <a:lnTo>
                        <a:pt x="0" y="486"/>
                      </a:lnTo>
                      <a:lnTo>
                        <a:pt x="24" y="48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061" name="Group 49"/>
              <p:cNvGrpSpPr>
                <a:grpSpLocks/>
              </p:cNvGrpSpPr>
              <p:nvPr userDrawn="1"/>
            </p:nvGrpSpPr>
            <p:grpSpPr bwMode="auto">
              <a:xfrm>
                <a:off x="264" y="1039"/>
                <a:ext cx="5200" cy="3280"/>
                <a:chOff x="264" y="1039"/>
                <a:chExt cx="5200" cy="3280"/>
              </a:xfrm>
            </p:grpSpPr>
            <p:sp>
              <p:nvSpPr>
                <p:cNvPr id="25650" name="Freeform 50"/>
                <p:cNvSpPr>
                  <a:spLocks/>
                </p:cNvSpPr>
                <p:nvPr/>
              </p:nvSpPr>
              <p:spPr bwMode="hidden">
                <a:xfrm>
                  <a:off x="2849" y="1039"/>
                  <a:ext cx="42" cy="3280"/>
                </a:xfrm>
                <a:custGeom>
                  <a:avLst/>
                  <a:gdLst>
                    <a:gd name="T0" fmla="*/ 18 w 42"/>
                    <a:gd name="T1" fmla="*/ 0 h 3273"/>
                    <a:gd name="T2" fmla="*/ 0 w 42"/>
                    <a:gd name="T3" fmla="*/ 0 h 3273"/>
                    <a:gd name="T4" fmla="*/ 0 w 42"/>
                    <a:gd name="T5" fmla="*/ 3273 h 3273"/>
                    <a:gd name="T6" fmla="*/ 42 w 42"/>
                    <a:gd name="T7" fmla="*/ 3273 h 3273"/>
                    <a:gd name="T8" fmla="*/ 42 w 42"/>
                    <a:gd name="T9" fmla="*/ 0 h 3273"/>
                    <a:gd name="T10" fmla="*/ 18 w 42"/>
                    <a:gd name="T11" fmla="*/ 0 h 3273"/>
                    <a:gd name="T12" fmla="*/ 18 w 42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2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5651" name="Freeform 51"/>
                <p:cNvSpPr>
                  <a:spLocks/>
                </p:cNvSpPr>
                <p:nvPr/>
              </p:nvSpPr>
              <p:spPr bwMode="hidden">
                <a:xfrm>
                  <a:off x="2154" y="1039"/>
                  <a:ext cx="401" cy="3280"/>
                </a:xfrm>
                <a:custGeom>
                  <a:avLst/>
                  <a:gdLst>
                    <a:gd name="T0" fmla="*/ 376 w 400"/>
                    <a:gd name="T1" fmla="*/ 0 h 3273"/>
                    <a:gd name="T2" fmla="*/ 358 w 400"/>
                    <a:gd name="T3" fmla="*/ 0 h 3273"/>
                    <a:gd name="T4" fmla="*/ 0 w 400"/>
                    <a:gd name="T5" fmla="*/ 3273 h 3273"/>
                    <a:gd name="T6" fmla="*/ 41 w 400"/>
                    <a:gd name="T7" fmla="*/ 3273 h 3273"/>
                    <a:gd name="T8" fmla="*/ 400 w 400"/>
                    <a:gd name="T9" fmla="*/ 0 h 3273"/>
                    <a:gd name="T10" fmla="*/ 376 w 400"/>
                    <a:gd name="T11" fmla="*/ 0 h 3273"/>
                    <a:gd name="T12" fmla="*/ 376 w 400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0" h="3273">
                      <a:moveTo>
                        <a:pt x="376" y="0"/>
                      </a:moveTo>
                      <a:lnTo>
                        <a:pt x="358" y="0"/>
                      </a:lnTo>
                      <a:lnTo>
                        <a:pt x="0" y="3273"/>
                      </a:lnTo>
                      <a:lnTo>
                        <a:pt x="41" y="3273"/>
                      </a:lnTo>
                      <a:lnTo>
                        <a:pt x="400" y="0"/>
                      </a:lnTo>
                      <a:lnTo>
                        <a:pt x="376" y="0"/>
                      </a:lnTo>
                      <a:lnTo>
                        <a:pt x="37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5652" name="Freeform 52"/>
                <p:cNvSpPr>
                  <a:spLocks/>
                </p:cNvSpPr>
                <p:nvPr/>
              </p:nvSpPr>
              <p:spPr bwMode="hidden">
                <a:xfrm>
                  <a:off x="1530" y="1039"/>
                  <a:ext cx="677" cy="3280"/>
                </a:xfrm>
                <a:custGeom>
                  <a:avLst/>
                  <a:gdLst>
                    <a:gd name="T0" fmla="*/ 657 w 675"/>
                    <a:gd name="T1" fmla="*/ 0 h 3273"/>
                    <a:gd name="T2" fmla="*/ 639 w 675"/>
                    <a:gd name="T3" fmla="*/ 0 h 3273"/>
                    <a:gd name="T4" fmla="*/ 0 w 675"/>
                    <a:gd name="T5" fmla="*/ 3273 h 3273"/>
                    <a:gd name="T6" fmla="*/ 42 w 675"/>
                    <a:gd name="T7" fmla="*/ 3273 h 3273"/>
                    <a:gd name="T8" fmla="*/ 675 w 675"/>
                    <a:gd name="T9" fmla="*/ 0 h 3273"/>
                    <a:gd name="T10" fmla="*/ 657 w 675"/>
                    <a:gd name="T11" fmla="*/ 0 h 3273"/>
                    <a:gd name="T12" fmla="*/ 657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657" y="0"/>
                      </a:moveTo>
                      <a:lnTo>
                        <a:pt x="639" y="0"/>
                      </a:lnTo>
                      <a:lnTo>
                        <a:pt x="0" y="3273"/>
                      </a:lnTo>
                      <a:lnTo>
                        <a:pt x="42" y="3273"/>
                      </a:lnTo>
                      <a:lnTo>
                        <a:pt x="675" y="0"/>
                      </a:lnTo>
                      <a:lnTo>
                        <a:pt x="657" y="0"/>
                      </a:lnTo>
                      <a:lnTo>
                        <a:pt x="657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5653" name="Freeform 53"/>
                <p:cNvSpPr>
                  <a:spLocks/>
                </p:cNvSpPr>
                <p:nvPr/>
              </p:nvSpPr>
              <p:spPr bwMode="hidden">
                <a:xfrm>
                  <a:off x="876" y="1039"/>
                  <a:ext cx="1031" cy="3280"/>
                </a:xfrm>
                <a:custGeom>
                  <a:avLst/>
                  <a:gdLst>
                    <a:gd name="T0" fmla="*/ 1013 w 1031"/>
                    <a:gd name="T1" fmla="*/ 0 h 3280"/>
                    <a:gd name="T2" fmla="*/ 990 w 1031"/>
                    <a:gd name="T3" fmla="*/ 0 h 3280"/>
                    <a:gd name="T4" fmla="*/ 0 w 1031"/>
                    <a:gd name="T5" fmla="*/ 3280 h 3280"/>
                    <a:gd name="T6" fmla="*/ 42 w 1031"/>
                    <a:gd name="T7" fmla="*/ 3280 h 3280"/>
                    <a:gd name="T8" fmla="*/ 1031 w 1031"/>
                    <a:gd name="T9" fmla="*/ 4 h 3280"/>
                    <a:gd name="T10" fmla="*/ 1013 w 1031"/>
                    <a:gd name="T11" fmla="*/ 0 h 3280"/>
                    <a:gd name="T12" fmla="*/ 1013 w 1031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1" h="3280">
                      <a:moveTo>
                        <a:pt x="1013" y="0"/>
                      </a:moveTo>
                      <a:lnTo>
                        <a:pt x="990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031" y="4"/>
                      </a:lnTo>
                      <a:lnTo>
                        <a:pt x="1013" y="0"/>
                      </a:lnTo>
                      <a:lnTo>
                        <a:pt x="101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5654" name="Freeform 54"/>
                <p:cNvSpPr>
                  <a:spLocks/>
                </p:cNvSpPr>
                <p:nvPr/>
              </p:nvSpPr>
              <p:spPr bwMode="hidden">
                <a:xfrm>
                  <a:off x="264" y="1039"/>
                  <a:ext cx="1319" cy="3280"/>
                </a:xfrm>
                <a:custGeom>
                  <a:avLst/>
                  <a:gdLst>
                    <a:gd name="T0" fmla="*/ 1296 w 1319"/>
                    <a:gd name="T1" fmla="*/ 0 h 3280"/>
                    <a:gd name="T2" fmla="*/ 1278 w 1319"/>
                    <a:gd name="T3" fmla="*/ 0 h 3280"/>
                    <a:gd name="T4" fmla="*/ 0 w 1319"/>
                    <a:gd name="T5" fmla="*/ 3280 h 3280"/>
                    <a:gd name="T6" fmla="*/ 42 w 1319"/>
                    <a:gd name="T7" fmla="*/ 3280 h 3280"/>
                    <a:gd name="T8" fmla="*/ 1319 w 1319"/>
                    <a:gd name="T9" fmla="*/ 5 h 3280"/>
                    <a:gd name="T10" fmla="*/ 1296 w 1319"/>
                    <a:gd name="T11" fmla="*/ 0 h 3280"/>
                    <a:gd name="T12" fmla="*/ 1296 w 1319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19" h="3280">
                      <a:moveTo>
                        <a:pt x="1296" y="0"/>
                      </a:moveTo>
                      <a:lnTo>
                        <a:pt x="1278" y="0"/>
                      </a:lnTo>
                      <a:lnTo>
                        <a:pt x="0" y="3280"/>
                      </a:lnTo>
                      <a:lnTo>
                        <a:pt x="42" y="3280"/>
                      </a:lnTo>
                      <a:lnTo>
                        <a:pt x="1319" y="5"/>
                      </a:lnTo>
                      <a:lnTo>
                        <a:pt x="1296" y="0"/>
                      </a:lnTo>
                      <a:lnTo>
                        <a:pt x="1296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5655" name="Freeform 55"/>
                <p:cNvSpPr>
                  <a:spLocks/>
                </p:cNvSpPr>
                <p:nvPr/>
              </p:nvSpPr>
              <p:spPr bwMode="hidden">
                <a:xfrm>
                  <a:off x="3191" y="1039"/>
                  <a:ext cx="402" cy="3280"/>
                </a:xfrm>
                <a:custGeom>
                  <a:avLst/>
                  <a:gdLst>
                    <a:gd name="T0" fmla="*/ 18 w 401"/>
                    <a:gd name="T1" fmla="*/ 0 h 3273"/>
                    <a:gd name="T2" fmla="*/ 0 w 401"/>
                    <a:gd name="T3" fmla="*/ 0 h 3273"/>
                    <a:gd name="T4" fmla="*/ 359 w 401"/>
                    <a:gd name="T5" fmla="*/ 3273 h 3273"/>
                    <a:gd name="T6" fmla="*/ 401 w 401"/>
                    <a:gd name="T7" fmla="*/ 3273 h 3273"/>
                    <a:gd name="T8" fmla="*/ 42 w 401"/>
                    <a:gd name="T9" fmla="*/ 0 h 3273"/>
                    <a:gd name="T10" fmla="*/ 18 w 401"/>
                    <a:gd name="T11" fmla="*/ 0 h 3273"/>
                    <a:gd name="T12" fmla="*/ 18 w 401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01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359" y="3273"/>
                      </a:lnTo>
                      <a:lnTo>
                        <a:pt x="401" y="3273"/>
                      </a:lnTo>
                      <a:lnTo>
                        <a:pt x="42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5656" name="Freeform 56"/>
                <p:cNvSpPr>
                  <a:spLocks/>
                </p:cNvSpPr>
                <p:nvPr/>
              </p:nvSpPr>
              <p:spPr bwMode="hidden">
                <a:xfrm>
                  <a:off x="3533" y="1039"/>
                  <a:ext cx="677" cy="3280"/>
                </a:xfrm>
                <a:custGeom>
                  <a:avLst/>
                  <a:gdLst>
                    <a:gd name="T0" fmla="*/ 18 w 675"/>
                    <a:gd name="T1" fmla="*/ 0 h 3273"/>
                    <a:gd name="T2" fmla="*/ 0 w 675"/>
                    <a:gd name="T3" fmla="*/ 0 h 3273"/>
                    <a:gd name="T4" fmla="*/ 640 w 675"/>
                    <a:gd name="T5" fmla="*/ 3273 h 3273"/>
                    <a:gd name="T6" fmla="*/ 675 w 675"/>
                    <a:gd name="T7" fmla="*/ 3273 h 3273"/>
                    <a:gd name="T8" fmla="*/ 36 w 675"/>
                    <a:gd name="T9" fmla="*/ 0 h 3273"/>
                    <a:gd name="T10" fmla="*/ 18 w 675"/>
                    <a:gd name="T11" fmla="*/ 0 h 3273"/>
                    <a:gd name="T12" fmla="*/ 18 w 675"/>
                    <a:gd name="T13" fmla="*/ 0 h 327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675" h="3273">
                      <a:moveTo>
                        <a:pt x="18" y="0"/>
                      </a:moveTo>
                      <a:lnTo>
                        <a:pt x="0" y="0"/>
                      </a:lnTo>
                      <a:lnTo>
                        <a:pt x="640" y="3273"/>
                      </a:lnTo>
                      <a:lnTo>
                        <a:pt x="675" y="3273"/>
                      </a:lnTo>
                      <a:lnTo>
                        <a:pt x="36" y="0"/>
                      </a:lnTo>
                      <a:lnTo>
                        <a:pt x="18" y="0"/>
                      </a:lnTo>
                      <a:lnTo>
                        <a:pt x="18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5657" name="Freeform 57"/>
                <p:cNvSpPr>
                  <a:spLocks/>
                </p:cNvSpPr>
                <p:nvPr/>
              </p:nvSpPr>
              <p:spPr bwMode="hidden">
                <a:xfrm>
                  <a:off x="3822" y="1039"/>
                  <a:ext cx="1036" cy="3280"/>
                </a:xfrm>
                <a:custGeom>
                  <a:avLst/>
                  <a:gdLst>
                    <a:gd name="T0" fmla="*/ 23 w 1036"/>
                    <a:gd name="T1" fmla="*/ 0 h 3280"/>
                    <a:gd name="T2" fmla="*/ 0 w 1036"/>
                    <a:gd name="T3" fmla="*/ 5 h 3280"/>
                    <a:gd name="T4" fmla="*/ 994 w 1036"/>
                    <a:gd name="T5" fmla="*/ 3280 h 3280"/>
                    <a:gd name="T6" fmla="*/ 1036 w 1036"/>
                    <a:gd name="T7" fmla="*/ 3280 h 3280"/>
                    <a:gd name="T8" fmla="*/ 41 w 1036"/>
                    <a:gd name="T9" fmla="*/ 0 h 3280"/>
                    <a:gd name="T10" fmla="*/ 23 w 1036"/>
                    <a:gd name="T11" fmla="*/ 0 h 3280"/>
                    <a:gd name="T12" fmla="*/ 23 w 1036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36" h="3280">
                      <a:moveTo>
                        <a:pt x="23" y="0"/>
                      </a:moveTo>
                      <a:lnTo>
                        <a:pt x="0" y="5"/>
                      </a:lnTo>
                      <a:lnTo>
                        <a:pt x="994" y="3280"/>
                      </a:lnTo>
                      <a:lnTo>
                        <a:pt x="1036" y="3280"/>
                      </a:lnTo>
                      <a:lnTo>
                        <a:pt x="41" y="0"/>
                      </a:lnTo>
                      <a:lnTo>
                        <a:pt x="23" y="0"/>
                      </a:lnTo>
                      <a:lnTo>
                        <a:pt x="23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/>
                </a:p>
              </p:txBody>
            </p:sp>
            <p:sp>
              <p:nvSpPr>
                <p:cNvPr id="25658" name="Freeform 58"/>
                <p:cNvSpPr>
                  <a:spLocks/>
                </p:cNvSpPr>
                <p:nvPr/>
              </p:nvSpPr>
              <p:spPr bwMode="hidden">
                <a:xfrm>
                  <a:off x="4137" y="1039"/>
                  <a:ext cx="1327" cy="3280"/>
                </a:xfrm>
                <a:custGeom>
                  <a:avLst/>
                  <a:gdLst>
                    <a:gd name="T0" fmla="*/ 20 w 1327"/>
                    <a:gd name="T1" fmla="*/ 0 h 3280"/>
                    <a:gd name="T2" fmla="*/ 0 w 1327"/>
                    <a:gd name="T3" fmla="*/ 7 h 3280"/>
                    <a:gd name="T4" fmla="*/ 1285 w 1327"/>
                    <a:gd name="T5" fmla="*/ 3280 h 3280"/>
                    <a:gd name="T6" fmla="*/ 1327 w 1327"/>
                    <a:gd name="T7" fmla="*/ 3280 h 3280"/>
                    <a:gd name="T8" fmla="*/ 43 w 1327"/>
                    <a:gd name="T9" fmla="*/ 0 h 3280"/>
                    <a:gd name="T10" fmla="*/ 20 w 1327"/>
                    <a:gd name="T11" fmla="*/ 0 h 3280"/>
                    <a:gd name="T12" fmla="*/ 20 w 1327"/>
                    <a:gd name="T13" fmla="*/ 0 h 32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327" h="3280">
                      <a:moveTo>
                        <a:pt x="20" y="0"/>
                      </a:moveTo>
                      <a:lnTo>
                        <a:pt x="0" y="7"/>
                      </a:lnTo>
                      <a:lnTo>
                        <a:pt x="1285" y="3280"/>
                      </a:lnTo>
                      <a:lnTo>
                        <a:pt x="1327" y="3280"/>
                      </a:lnTo>
                      <a:lnTo>
                        <a:pt x="43" y="0"/>
                      </a:lnTo>
                      <a:lnTo>
                        <a:pt x="20" y="0"/>
                      </a:lnTo>
                      <a:lnTo>
                        <a:pt x="20" y="0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2">
                        <a:gamma/>
                        <a:shade val="69804"/>
                        <a:invGamma/>
                      </a:schemeClr>
                    </a:gs>
                    <a:gs pos="100000">
                      <a:schemeClr val="bg2"/>
                    </a:gs>
                  </a:gsLst>
                  <a:lin ang="5400000" scaled="1"/>
                </a:gradFill>
                <a:ln>
                  <a:noFill/>
                </a:ln>
                <a:extLst>
                  <a:ext uri="{91240B29-F687-4F45-9708-019B960494DF}">
                    <a14:hiddenLine xmlns=""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eaLnBrk="1" hangingPunct="1">
                    <a:defRPr/>
                  </a:pPr>
                  <a:endParaRPr lang="en-US"/>
                </a:p>
              </p:txBody>
            </p:sp>
          </p:grpSp>
          <p:sp>
            <p:nvSpPr>
              <p:cNvPr id="25659" name="Freeform 59"/>
              <p:cNvSpPr>
                <a:spLocks/>
              </p:cNvSpPr>
              <p:nvPr userDrawn="1"/>
            </p:nvSpPr>
            <p:spPr bwMode="hidden">
              <a:xfrm>
                <a:off x="0" y="1039"/>
                <a:ext cx="1254" cy="2632"/>
              </a:xfrm>
              <a:custGeom>
                <a:avLst/>
                <a:gdLst>
                  <a:gd name="T0" fmla="*/ 1236 w 1254"/>
                  <a:gd name="T1" fmla="*/ 0 h 2632"/>
                  <a:gd name="T2" fmla="*/ 1212 w 1254"/>
                  <a:gd name="T3" fmla="*/ 0 h 2632"/>
                  <a:gd name="T4" fmla="*/ 0 w 1254"/>
                  <a:gd name="T5" fmla="*/ 2542 h 2632"/>
                  <a:gd name="T6" fmla="*/ 0 w 1254"/>
                  <a:gd name="T7" fmla="*/ 2632 h 2632"/>
                  <a:gd name="T8" fmla="*/ 1254 w 1254"/>
                  <a:gd name="T9" fmla="*/ 7 h 2632"/>
                  <a:gd name="T10" fmla="*/ 1236 w 1254"/>
                  <a:gd name="T11" fmla="*/ 0 h 2632"/>
                  <a:gd name="T12" fmla="*/ 1236 w 1254"/>
                  <a:gd name="T13" fmla="*/ 0 h 26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54" h="2632">
                    <a:moveTo>
                      <a:pt x="1236" y="0"/>
                    </a:moveTo>
                    <a:lnTo>
                      <a:pt x="1212" y="0"/>
                    </a:lnTo>
                    <a:lnTo>
                      <a:pt x="0" y="2542"/>
                    </a:lnTo>
                    <a:lnTo>
                      <a:pt x="0" y="2632"/>
                    </a:lnTo>
                    <a:lnTo>
                      <a:pt x="1254" y="7"/>
                    </a:lnTo>
                    <a:lnTo>
                      <a:pt x="1236" y="0"/>
                    </a:lnTo>
                    <a:lnTo>
                      <a:pt x="123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1063" name="Freeform 60"/>
              <p:cNvSpPr>
                <a:spLocks/>
              </p:cNvSpPr>
              <p:nvPr userDrawn="1"/>
            </p:nvSpPr>
            <p:spPr bwMode="hidden">
              <a:xfrm>
                <a:off x="0" y="1039"/>
                <a:ext cx="948" cy="1676"/>
              </a:xfrm>
              <a:custGeom>
                <a:avLst/>
                <a:gdLst>
                  <a:gd name="T0" fmla="*/ 930 w 948"/>
                  <a:gd name="T1" fmla="*/ 0 h 1676"/>
                  <a:gd name="T2" fmla="*/ 906 w 948"/>
                  <a:gd name="T3" fmla="*/ 0 h 1676"/>
                  <a:gd name="T4" fmla="*/ 0 w 948"/>
                  <a:gd name="T5" fmla="*/ 1593 h 1676"/>
                  <a:gd name="T6" fmla="*/ 0 w 948"/>
                  <a:gd name="T7" fmla="*/ 1676 h 1676"/>
                  <a:gd name="T8" fmla="*/ 948 w 948"/>
                  <a:gd name="T9" fmla="*/ 5 h 1676"/>
                  <a:gd name="T10" fmla="*/ 930 w 948"/>
                  <a:gd name="T11" fmla="*/ 0 h 1676"/>
                  <a:gd name="T12" fmla="*/ 930 w 948"/>
                  <a:gd name="T13" fmla="*/ 0 h 167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48" h="1676">
                    <a:moveTo>
                      <a:pt x="930" y="0"/>
                    </a:moveTo>
                    <a:lnTo>
                      <a:pt x="906" y="0"/>
                    </a:lnTo>
                    <a:lnTo>
                      <a:pt x="0" y="1593"/>
                    </a:lnTo>
                    <a:lnTo>
                      <a:pt x="0" y="1676"/>
                    </a:lnTo>
                    <a:lnTo>
                      <a:pt x="948" y="5"/>
                    </a:lnTo>
                    <a:lnTo>
                      <a:pt x="93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4" name="Freeform 61"/>
              <p:cNvSpPr>
                <a:spLocks/>
              </p:cNvSpPr>
              <p:nvPr userDrawn="1"/>
            </p:nvSpPr>
            <p:spPr bwMode="hidden">
              <a:xfrm>
                <a:off x="0" y="1039"/>
                <a:ext cx="629" cy="937"/>
              </a:xfrm>
              <a:custGeom>
                <a:avLst/>
                <a:gdLst>
                  <a:gd name="T0" fmla="*/ 606 w 629"/>
                  <a:gd name="T1" fmla="*/ 0 h 937"/>
                  <a:gd name="T2" fmla="*/ 582 w 629"/>
                  <a:gd name="T3" fmla="*/ 0 h 937"/>
                  <a:gd name="T4" fmla="*/ 0 w 629"/>
                  <a:gd name="T5" fmla="*/ 871 h 937"/>
                  <a:gd name="T6" fmla="*/ 0 w 629"/>
                  <a:gd name="T7" fmla="*/ 937 h 937"/>
                  <a:gd name="T8" fmla="*/ 629 w 629"/>
                  <a:gd name="T9" fmla="*/ 4 h 937"/>
                  <a:gd name="T10" fmla="*/ 606 w 629"/>
                  <a:gd name="T11" fmla="*/ 0 h 937"/>
                  <a:gd name="T12" fmla="*/ 606 w 629"/>
                  <a:gd name="T13" fmla="*/ 0 h 93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29" h="937">
                    <a:moveTo>
                      <a:pt x="606" y="0"/>
                    </a:moveTo>
                    <a:lnTo>
                      <a:pt x="582" y="0"/>
                    </a:lnTo>
                    <a:lnTo>
                      <a:pt x="0" y="871"/>
                    </a:lnTo>
                    <a:lnTo>
                      <a:pt x="0" y="937"/>
                    </a:lnTo>
                    <a:lnTo>
                      <a:pt x="629" y="4"/>
                    </a:lnTo>
                    <a:lnTo>
                      <a:pt x="60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" name="Freeform 62"/>
              <p:cNvSpPr>
                <a:spLocks/>
              </p:cNvSpPr>
              <p:nvPr userDrawn="1"/>
            </p:nvSpPr>
            <p:spPr bwMode="hidden">
              <a:xfrm>
                <a:off x="0" y="1039"/>
                <a:ext cx="305" cy="427"/>
              </a:xfrm>
              <a:custGeom>
                <a:avLst/>
                <a:gdLst>
                  <a:gd name="T0" fmla="*/ 282 w 305"/>
                  <a:gd name="T1" fmla="*/ 0 h 427"/>
                  <a:gd name="T2" fmla="*/ 252 w 305"/>
                  <a:gd name="T3" fmla="*/ 0 h 427"/>
                  <a:gd name="T4" fmla="*/ 0 w 305"/>
                  <a:gd name="T5" fmla="*/ 361 h 427"/>
                  <a:gd name="T6" fmla="*/ 0 w 305"/>
                  <a:gd name="T7" fmla="*/ 427 h 427"/>
                  <a:gd name="T8" fmla="*/ 305 w 305"/>
                  <a:gd name="T9" fmla="*/ 5 h 427"/>
                  <a:gd name="T10" fmla="*/ 282 w 305"/>
                  <a:gd name="T11" fmla="*/ 0 h 427"/>
                  <a:gd name="T12" fmla="*/ 282 w 305"/>
                  <a:gd name="T13" fmla="*/ 0 h 42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05" h="427">
                    <a:moveTo>
                      <a:pt x="282" y="0"/>
                    </a:moveTo>
                    <a:lnTo>
                      <a:pt x="252" y="0"/>
                    </a:lnTo>
                    <a:lnTo>
                      <a:pt x="0" y="361"/>
                    </a:lnTo>
                    <a:lnTo>
                      <a:pt x="0" y="427"/>
                    </a:lnTo>
                    <a:lnTo>
                      <a:pt x="305" y="5"/>
                    </a:lnTo>
                    <a:lnTo>
                      <a:pt x="28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chemeClr val="accent2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663" name="Freeform 63"/>
              <p:cNvSpPr>
                <a:spLocks/>
              </p:cNvSpPr>
              <p:nvPr userDrawn="1"/>
            </p:nvSpPr>
            <p:spPr bwMode="hidden">
              <a:xfrm>
                <a:off x="4481" y="1039"/>
                <a:ext cx="1277" cy="2686"/>
              </a:xfrm>
              <a:custGeom>
                <a:avLst/>
                <a:gdLst>
                  <a:gd name="T0" fmla="*/ 41 w 1277"/>
                  <a:gd name="T1" fmla="*/ 0 h 2686"/>
                  <a:gd name="T2" fmla="*/ 17 w 1277"/>
                  <a:gd name="T3" fmla="*/ 0 h 2686"/>
                  <a:gd name="T4" fmla="*/ 0 w 1277"/>
                  <a:gd name="T5" fmla="*/ 4 h 2686"/>
                  <a:gd name="T6" fmla="*/ 1277 w 1277"/>
                  <a:gd name="T7" fmla="*/ 2686 h 2686"/>
                  <a:gd name="T8" fmla="*/ 1277 w 1277"/>
                  <a:gd name="T9" fmla="*/ 2596 h 2686"/>
                  <a:gd name="T10" fmla="*/ 41 w 1277"/>
                  <a:gd name="T11" fmla="*/ 0 h 2686"/>
                  <a:gd name="T12" fmla="*/ 41 w 1277"/>
                  <a:gd name="T13" fmla="*/ 0 h 26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277" h="2686">
                    <a:moveTo>
                      <a:pt x="41" y="0"/>
                    </a:moveTo>
                    <a:lnTo>
                      <a:pt x="17" y="0"/>
                    </a:lnTo>
                    <a:lnTo>
                      <a:pt x="0" y="4"/>
                    </a:lnTo>
                    <a:lnTo>
                      <a:pt x="1277" y="2686"/>
                    </a:lnTo>
                    <a:lnTo>
                      <a:pt x="1277" y="2596"/>
                    </a:lnTo>
                    <a:lnTo>
                      <a:pt x="41" y="0"/>
                    </a:lnTo>
                    <a:lnTo>
                      <a:pt x="4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>
                      <a:gamma/>
                      <a:shade val="69804"/>
                      <a:invGamma/>
                    </a:schemeClr>
                  </a:gs>
                  <a:gs pos="100000">
                    <a:schemeClr val="bg2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>
                  <a:defRPr/>
                </a:pPr>
                <a:endParaRPr lang="en-US"/>
              </a:p>
            </p:txBody>
          </p:sp>
          <p:sp>
            <p:nvSpPr>
              <p:cNvPr id="1067" name="Freeform 64"/>
              <p:cNvSpPr>
                <a:spLocks/>
              </p:cNvSpPr>
              <p:nvPr userDrawn="1"/>
            </p:nvSpPr>
            <p:spPr bwMode="hidden">
              <a:xfrm>
                <a:off x="4770" y="1039"/>
                <a:ext cx="988" cy="1730"/>
              </a:xfrm>
              <a:custGeom>
                <a:avLst/>
                <a:gdLst>
                  <a:gd name="T0" fmla="*/ 16 w 988"/>
                  <a:gd name="T1" fmla="*/ 0 h 1730"/>
                  <a:gd name="T2" fmla="*/ 0 w 988"/>
                  <a:gd name="T3" fmla="*/ 7 h 1730"/>
                  <a:gd name="T4" fmla="*/ 988 w 988"/>
                  <a:gd name="T5" fmla="*/ 1730 h 1730"/>
                  <a:gd name="T6" fmla="*/ 988 w 988"/>
                  <a:gd name="T7" fmla="*/ 1653 h 1730"/>
                  <a:gd name="T8" fmla="*/ 40 w 988"/>
                  <a:gd name="T9" fmla="*/ 0 h 1730"/>
                  <a:gd name="T10" fmla="*/ 16 w 988"/>
                  <a:gd name="T11" fmla="*/ 0 h 1730"/>
                  <a:gd name="T12" fmla="*/ 16 w 988"/>
                  <a:gd name="T13" fmla="*/ 0 h 173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988" h="1730">
                    <a:moveTo>
                      <a:pt x="16" y="0"/>
                    </a:moveTo>
                    <a:lnTo>
                      <a:pt x="0" y="7"/>
                    </a:lnTo>
                    <a:lnTo>
                      <a:pt x="988" y="1730"/>
                    </a:lnTo>
                    <a:lnTo>
                      <a:pt x="988" y="1653"/>
                    </a:lnTo>
                    <a:lnTo>
                      <a:pt x="40" y="0"/>
                    </a:lnTo>
                    <a:lnTo>
                      <a:pt x="16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8" name="Freeform 65"/>
              <p:cNvSpPr>
                <a:spLocks/>
              </p:cNvSpPr>
              <p:nvPr userDrawn="1"/>
            </p:nvSpPr>
            <p:spPr bwMode="hidden">
              <a:xfrm>
                <a:off x="5088" y="1039"/>
                <a:ext cx="670" cy="997"/>
              </a:xfrm>
              <a:custGeom>
                <a:avLst/>
                <a:gdLst>
                  <a:gd name="T0" fmla="*/ 22 w 670"/>
                  <a:gd name="T1" fmla="*/ 0 h 997"/>
                  <a:gd name="T2" fmla="*/ 0 w 670"/>
                  <a:gd name="T3" fmla="*/ 4 h 997"/>
                  <a:gd name="T4" fmla="*/ 670 w 670"/>
                  <a:gd name="T5" fmla="*/ 997 h 997"/>
                  <a:gd name="T6" fmla="*/ 670 w 670"/>
                  <a:gd name="T7" fmla="*/ 925 h 997"/>
                  <a:gd name="T8" fmla="*/ 46 w 670"/>
                  <a:gd name="T9" fmla="*/ 0 h 997"/>
                  <a:gd name="T10" fmla="*/ 22 w 670"/>
                  <a:gd name="T11" fmla="*/ 0 h 997"/>
                  <a:gd name="T12" fmla="*/ 22 w 670"/>
                  <a:gd name="T13" fmla="*/ 0 h 99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70" h="997">
                    <a:moveTo>
                      <a:pt x="22" y="0"/>
                    </a:moveTo>
                    <a:lnTo>
                      <a:pt x="0" y="4"/>
                    </a:lnTo>
                    <a:lnTo>
                      <a:pt x="670" y="997"/>
                    </a:lnTo>
                    <a:lnTo>
                      <a:pt x="670" y="92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9" name="Freeform 66"/>
              <p:cNvSpPr>
                <a:spLocks/>
              </p:cNvSpPr>
              <p:nvPr userDrawn="1"/>
            </p:nvSpPr>
            <p:spPr bwMode="hidden">
              <a:xfrm>
                <a:off x="5412" y="1039"/>
                <a:ext cx="346" cy="487"/>
              </a:xfrm>
              <a:custGeom>
                <a:avLst/>
                <a:gdLst>
                  <a:gd name="T0" fmla="*/ 22 w 346"/>
                  <a:gd name="T1" fmla="*/ 0 h 487"/>
                  <a:gd name="T2" fmla="*/ 0 w 346"/>
                  <a:gd name="T3" fmla="*/ 7 h 487"/>
                  <a:gd name="T4" fmla="*/ 346 w 346"/>
                  <a:gd name="T5" fmla="*/ 487 h 487"/>
                  <a:gd name="T6" fmla="*/ 346 w 346"/>
                  <a:gd name="T7" fmla="*/ 415 h 487"/>
                  <a:gd name="T8" fmla="*/ 46 w 346"/>
                  <a:gd name="T9" fmla="*/ 0 h 487"/>
                  <a:gd name="T10" fmla="*/ 22 w 346"/>
                  <a:gd name="T11" fmla="*/ 0 h 487"/>
                  <a:gd name="T12" fmla="*/ 22 w 346"/>
                  <a:gd name="T13" fmla="*/ 0 h 487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346" h="487">
                    <a:moveTo>
                      <a:pt x="22" y="0"/>
                    </a:moveTo>
                    <a:lnTo>
                      <a:pt x="0" y="7"/>
                    </a:lnTo>
                    <a:lnTo>
                      <a:pt x="346" y="487"/>
                    </a:lnTo>
                    <a:lnTo>
                      <a:pt x="346" y="415"/>
                    </a:lnTo>
                    <a:lnTo>
                      <a:pt x="46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25667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5613" y="273050"/>
            <a:ext cx="8226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заголовка</a:t>
            </a:r>
          </a:p>
        </p:txBody>
      </p:sp>
      <p:sp>
        <p:nvSpPr>
          <p:cNvPr id="25668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5613" y="624205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25669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2050"/>
            <a:ext cx="289560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 altLang="en-US"/>
          </a:p>
        </p:txBody>
      </p:sp>
      <p:sp>
        <p:nvSpPr>
          <p:cNvPr id="25670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2050"/>
            <a:ext cx="213042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125F960F-5919-4A5E-8EBF-27B5A5425321}" type="slidenum">
              <a:rPr lang="ru-RU" altLang="en-US"/>
              <a:pPr>
                <a:defRPr/>
              </a:pPr>
              <a:t>‹#›</a:t>
            </a:fld>
            <a:endParaRPr lang="ru-RU" altLang="en-US"/>
          </a:p>
        </p:txBody>
      </p:sp>
      <p:sp>
        <p:nvSpPr>
          <p:cNvPr id="25671" name="Rectangle 7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613" y="1598613"/>
            <a:ext cx="8226425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en-US" smtClean="0"/>
              <a:t>Образец текста</a:t>
            </a:r>
          </a:p>
          <a:p>
            <a:pPr lvl="1"/>
            <a:r>
              <a:rPr lang="ru-RU" altLang="en-US" smtClean="0"/>
              <a:t>Второй уровень</a:t>
            </a:r>
          </a:p>
          <a:p>
            <a:pPr lvl="2"/>
            <a:r>
              <a:rPr lang="ru-RU" altLang="en-US" smtClean="0"/>
              <a:t>Третий уровень</a:t>
            </a:r>
          </a:p>
          <a:p>
            <a:pPr lvl="3"/>
            <a:r>
              <a:rPr lang="ru-RU" altLang="en-US" smtClean="0"/>
              <a:t>Четвертый уровень</a:t>
            </a:r>
          </a:p>
          <a:p>
            <a:pPr lvl="4"/>
            <a:r>
              <a:rPr lang="ru-RU" altLang="en-US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anose="05000000000000000000" pitchFamily="2" charset="2"/>
        <a:buChar char="§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15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75469" y="337507"/>
            <a:ext cx="7993062" cy="1730375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en-US" sz="3600" b="1" dirty="0" err="1" smtClean="0">
                <a:solidFill>
                  <a:schemeClr val="accent6">
                    <a:lumMod val="50000"/>
                  </a:schemeClr>
                </a:solidFill>
                <a:effectLst/>
                <a:cs typeface="Times New Roman" panose="02020603050405020304" pitchFamily="18" charset="0"/>
              </a:rPr>
              <a:t>Дизартрические</a:t>
            </a:r>
            <a:r>
              <a:rPr lang="ru-RU" altLang="en-US" sz="3600" b="1" dirty="0" smtClean="0">
                <a:solidFill>
                  <a:schemeClr val="accent6">
                    <a:lumMod val="50000"/>
                  </a:schemeClr>
                </a:solidFill>
                <a:effectLst/>
                <a:cs typeface="Times New Roman" panose="02020603050405020304" pitchFamily="18" charset="0"/>
              </a:rPr>
              <a:t> нарушения речи у </a:t>
            </a:r>
            <a:r>
              <a:rPr lang="ru-RU" altLang="en-US" sz="3600" b="1" dirty="0" smtClean="0">
                <a:solidFill>
                  <a:schemeClr val="accent6">
                    <a:lumMod val="50000"/>
                  </a:schemeClr>
                </a:solidFill>
                <a:effectLst/>
                <a:cs typeface="Times New Roman" panose="02020603050405020304" pitchFamily="18" charset="0"/>
              </a:rPr>
              <a:t>дошкольников</a:t>
            </a:r>
            <a:endParaRPr lang="ru-RU" altLang="en-US" sz="3600" b="1" dirty="0" smtClean="0">
              <a:solidFill>
                <a:schemeClr val="accent6">
                  <a:lumMod val="50000"/>
                </a:schemeClr>
              </a:solidFill>
              <a:effectLst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pic>
        <p:nvPicPr>
          <p:cNvPr id="1026" name="Picture 2" descr="C:\Users\Yulia\Desktop\10063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2420888"/>
            <a:ext cx="5868144" cy="3905185"/>
          </a:xfrm>
          <a:prstGeom prst="rect">
            <a:avLst/>
          </a:prstGeom>
          <a:noFill/>
          <a:ln w="19050" cmpd="sng">
            <a:solidFill>
              <a:srgbClr val="FFC00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Схема 12"/>
          <p:cNvGraphicFramePr/>
          <p:nvPr/>
        </p:nvGraphicFramePr>
        <p:xfrm>
          <a:off x="323528" y="764704"/>
          <a:ext cx="864096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ChangeArrowheads="1"/>
          </p:cNvSpPr>
          <p:nvPr/>
        </p:nvSpPr>
        <p:spPr bwMode="auto">
          <a:xfrm>
            <a:off x="467544" y="255423"/>
            <a:ext cx="8370888" cy="6341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20000"/>
              </a:lnSpc>
              <a:spcBef>
                <a:spcPct val="50000"/>
              </a:spcBef>
              <a:defRPr/>
            </a:pPr>
            <a:r>
              <a:rPr lang="ru-RU" altLang="en-US" sz="3200" b="1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Задержка доречевого развития:</a:t>
            </a:r>
          </a:p>
          <a:p>
            <a:pPr marL="450850" indent="-177800" eaLnBrk="1" hangingPunct="1">
              <a:lnSpc>
                <a:spcPct val="120000"/>
              </a:lnSpc>
              <a:spcBef>
                <a:spcPts val="0"/>
              </a:spcBef>
              <a:buFontTx/>
              <a:buChar char="•"/>
              <a:defRPr/>
            </a:pPr>
            <a:r>
              <a:rPr lang="ru-RU" altLang="en-US" sz="28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 Позднее появление голосовых реакций</a:t>
            </a:r>
          </a:p>
          <a:p>
            <a:pPr marL="450850" indent="-177800" eaLnBrk="1" hangingPunct="1">
              <a:lnSpc>
                <a:spcPct val="120000"/>
              </a:lnSpc>
              <a:spcBef>
                <a:spcPts val="0"/>
              </a:spcBef>
              <a:buFontTx/>
              <a:buChar char="•"/>
              <a:defRPr/>
            </a:pPr>
            <a:r>
              <a:rPr lang="ru-RU" altLang="en-US" sz="28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 Малая активность, звуковое однообразие, фрагментарность, слабая интонационная выразительность (</a:t>
            </a:r>
            <a:r>
              <a:rPr lang="ru-RU" altLang="en-US" sz="2800" dirty="0" err="1">
                <a:solidFill>
                  <a:schemeClr val="accent2">
                    <a:lumMod val="50000"/>
                  </a:schemeClr>
                </a:solidFill>
                <a:latin typeface="+mj-lt"/>
              </a:rPr>
              <a:t>гуления</a:t>
            </a:r>
            <a:r>
              <a:rPr lang="ru-RU" altLang="en-US" sz="28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 и особенно лепета) </a:t>
            </a:r>
          </a:p>
          <a:p>
            <a:pPr marL="273050" indent="-273050" eaLnBrk="1" hangingPunct="1">
              <a:lnSpc>
                <a:spcPct val="120000"/>
              </a:lnSpc>
              <a:spcBef>
                <a:spcPct val="50000"/>
              </a:spcBef>
              <a:defRPr/>
            </a:pPr>
            <a:r>
              <a:rPr lang="ru-RU" altLang="en-US" sz="3200" b="1" i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Задержка речевого развития</a:t>
            </a:r>
            <a:r>
              <a:rPr lang="ru-RU" altLang="en-US" sz="28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 - более позднее </a:t>
            </a:r>
            <a:r>
              <a:rPr lang="ru-RU" altLang="en-US" sz="2800" u="sng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начало</a:t>
            </a:r>
            <a:r>
              <a:rPr lang="ru-RU" altLang="en-US" sz="28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 речи и/или замедление темпов и качества ее  формирования. 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defRPr/>
            </a:pPr>
            <a:r>
              <a:rPr lang="ru-RU" altLang="en-US" sz="28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Медленное расширение активного словаря, более позднее появление фразовой речи, трудности усвоения грамматических категорий.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95536" y="404664"/>
            <a:ext cx="8496944" cy="604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3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8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15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buClrTx/>
              <a:buNone/>
              <a:defRPr/>
            </a:pPr>
            <a:r>
              <a:rPr lang="ru-RU" altLang="en-US" sz="4000" b="1" dirty="0" smtClean="0">
                <a:solidFill>
                  <a:schemeClr val="accent2">
                    <a:lumMod val="50000"/>
                  </a:schemeClr>
                </a:solidFill>
                <a:effectLst/>
              </a:rPr>
              <a:t>Дизартрия</a:t>
            </a:r>
            <a:r>
              <a:rPr lang="ru-RU" altLang="en-US" b="1" dirty="0" smtClean="0">
                <a:solidFill>
                  <a:schemeClr val="accent2">
                    <a:lumMod val="50000"/>
                  </a:schemeClr>
                </a:solidFill>
                <a:effectLst/>
              </a:rPr>
              <a:t/>
            </a:r>
            <a:br>
              <a:rPr lang="ru-RU" altLang="en-US" b="1" dirty="0" smtClean="0">
                <a:solidFill>
                  <a:schemeClr val="accent2">
                    <a:lumMod val="50000"/>
                  </a:schemeClr>
                </a:solidFill>
                <a:effectLst/>
              </a:rPr>
            </a:br>
            <a:r>
              <a:rPr lang="ru-RU" altLang="en-US" sz="2600" dirty="0" smtClean="0">
                <a:solidFill>
                  <a:schemeClr val="accent2">
                    <a:lumMod val="50000"/>
                  </a:schemeClr>
                </a:solidFill>
                <a:effectLst/>
                <a:cs typeface="Times New Roman" panose="02020603050405020304" pitchFamily="18" charset="0"/>
              </a:rPr>
              <a:t>(</a:t>
            </a:r>
            <a:r>
              <a:rPr lang="ru-RU" altLang="en-US" sz="2600" dirty="0" err="1" smtClean="0">
                <a:solidFill>
                  <a:schemeClr val="accent2">
                    <a:lumMod val="50000"/>
                  </a:schemeClr>
                </a:solidFill>
                <a:effectLst/>
                <a:cs typeface="Times New Roman" panose="02020603050405020304" pitchFamily="18" charset="0"/>
              </a:rPr>
              <a:t>речедвигательное</a:t>
            </a:r>
            <a:r>
              <a:rPr lang="ru-RU" altLang="en-US" sz="2600" dirty="0" smtClean="0">
                <a:solidFill>
                  <a:schemeClr val="accent2">
                    <a:lumMod val="50000"/>
                  </a:schemeClr>
                </a:solidFill>
                <a:effectLst/>
                <a:cs typeface="Times New Roman" panose="02020603050405020304" pitchFamily="18" charset="0"/>
              </a:rPr>
              <a:t> расстройство)</a:t>
            </a:r>
            <a:r>
              <a:rPr lang="ru-RU" altLang="en-US" sz="2800" dirty="0" smtClean="0">
                <a:solidFill>
                  <a:schemeClr val="accent2">
                    <a:lumMod val="50000"/>
                  </a:schemeClr>
                </a:solidFill>
                <a:effectLst/>
                <a:cs typeface="Times New Roman" panose="02020603050405020304" pitchFamily="18" charset="0"/>
              </a:rPr>
              <a:t> – </a:t>
            </a:r>
          </a:p>
          <a:p>
            <a:pPr marL="504000" algn="just" eaLnBrk="1" hangingPunct="1">
              <a:buClr>
                <a:srgbClr val="000000"/>
              </a:buClr>
              <a:buFont typeface="Wingdings" panose="05000000000000000000" pitchFamily="2" charset="2"/>
              <a:buChar char="v"/>
              <a:defRPr/>
            </a:pPr>
            <a:r>
              <a:rPr lang="ru-RU" altLang="en-US" sz="2800" dirty="0">
                <a:solidFill>
                  <a:schemeClr val="accent2">
                    <a:lumMod val="50000"/>
                  </a:schemeClr>
                </a:solidFill>
                <a:effectLst/>
                <a:cs typeface="Times New Roman" panose="02020603050405020304" pitchFamily="18" charset="0"/>
              </a:rPr>
              <a:t>н</a:t>
            </a:r>
            <a:r>
              <a:rPr lang="ru-RU" altLang="en-US" sz="2800" dirty="0" smtClean="0">
                <a:solidFill>
                  <a:schemeClr val="accent2">
                    <a:lumMod val="50000"/>
                  </a:schemeClr>
                </a:solidFill>
                <a:effectLst/>
                <a:cs typeface="Times New Roman" panose="02020603050405020304" pitchFamily="18" charset="0"/>
              </a:rPr>
              <a:t>арушение произносительной стороны речи, обусловленное недостаточностью иннервации речевого аппарата.</a:t>
            </a:r>
          </a:p>
          <a:p>
            <a:pPr marL="504000" algn="just" eaLnBrk="1" hangingPunct="1">
              <a:buClr>
                <a:srgbClr val="000000"/>
              </a:buClr>
              <a:buFont typeface="Wingdings" panose="05000000000000000000" pitchFamily="2" charset="2"/>
              <a:buChar char="v"/>
              <a:defRPr/>
            </a:pPr>
            <a:r>
              <a:rPr lang="ru-RU" altLang="en-US" sz="2800" dirty="0" smtClean="0">
                <a:solidFill>
                  <a:schemeClr val="accent2">
                    <a:lumMod val="50000"/>
                  </a:schemeClr>
                </a:solidFill>
                <a:effectLst/>
                <a:cs typeface="Times New Roman" panose="02020603050405020304" pitchFamily="18" charset="0"/>
              </a:rPr>
              <a:t>Основными признаками дизартрии являются дефекты звукопроизношения и голоса, сочетающиеся с нарушениями речевой, артикуляционной моторики и речевого дыхания.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ru-RU" altLang="en-US" sz="1600" dirty="0" smtClean="0">
                <a:solidFill>
                  <a:schemeClr val="accent2">
                    <a:lumMod val="50000"/>
                  </a:schemeClr>
                </a:solidFill>
                <a:effectLst/>
                <a:cs typeface="Times New Roman" panose="02020603050405020304" pitchFamily="18" charset="0"/>
              </a:rPr>
              <a:t> </a:t>
            </a:r>
          </a:p>
          <a:p>
            <a:pPr algn="ctr" eaLnBrk="1" hangingPunct="1">
              <a:buFont typeface="Wingdings" panose="05000000000000000000" pitchFamily="2" charset="2"/>
              <a:buNone/>
              <a:defRPr/>
            </a:pPr>
            <a:endParaRPr lang="ru-RU" altLang="en-US" sz="2800" dirty="0" smtClean="0">
              <a:solidFill>
                <a:schemeClr val="accent2">
                  <a:lumMod val="50000"/>
                </a:schemeClr>
              </a:solidFill>
              <a:effectLst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4799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8226425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altLang="en-US" sz="4000" b="1" dirty="0" smtClean="0">
                <a:solidFill>
                  <a:schemeClr val="accent2">
                    <a:lumMod val="50000"/>
                  </a:schemeClr>
                </a:solidFill>
                <a:effectLst/>
              </a:rPr>
              <a:t>Структура дефекта при дизартрии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4188" y="2201763"/>
            <a:ext cx="8226425" cy="3819525"/>
          </a:xfrm>
        </p:spPr>
        <p:txBody>
          <a:bodyPr/>
          <a:lstStyle/>
          <a:p>
            <a:pPr algn="just" eaLnBrk="1" hangingPunct="1">
              <a:buClr>
                <a:schemeClr val="tx2">
                  <a:lumMod val="10000"/>
                </a:schemeClr>
              </a:buClr>
              <a:buFont typeface="Wingdings" panose="05000000000000000000" pitchFamily="2" charset="2"/>
              <a:buChar char="v"/>
              <a:defRPr/>
            </a:pPr>
            <a:r>
              <a:rPr lang="en-US" altLang="en-US" sz="2800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en-US" sz="2800" dirty="0" smtClean="0">
                <a:solidFill>
                  <a:schemeClr val="accent2">
                    <a:lumMod val="50000"/>
                  </a:schemeClr>
                </a:solidFill>
                <a:effectLst/>
                <a:cs typeface="Times New Roman" panose="02020603050405020304" pitchFamily="18" charset="0"/>
              </a:rPr>
              <a:t>Нарушение тонуса артикуляционной мускулатуры (мышц лица, языка, губ, мягкого неба) – по типу </a:t>
            </a:r>
            <a:r>
              <a:rPr lang="ru-RU" altLang="en-US" sz="2800" dirty="0" err="1" smtClean="0">
                <a:solidFill>
                  <a:schemeClr val="accent2">
                    <a:lumMod val="50000"/>
                  </a:schemeClr>
                </a:solidFill>
                <a:effectLst/>
                <a:cs typeface="Times New Roman" panose="02020603050405020304" pitchFamily="18" charset="0"/>
              </a:rPr>
              <a:t>спастичности</a:t>
            </a:r>
            <a:r>
              <a:rPr lang="ru-RU" altLang="en-US" sz="2800" dirty="0" smtClean="0">
                <a:solidFill>
                  <a:schemeClr val="accent2">
                    <a:lumMod val="50000"/>
                  </a:schemeClr>
                </a:solidFill>
                <a:effectLst/>
                <a:cs typeface="Times New Roman" panose="02020603050405020304" pitchFamily="18" charset="0"/>
              </a:rPr>
              <a:t>, гипотонии и дистонии.</a:t>
            </a:r>
            <a:endParaRPr lang="en-US" altLang="en-US" sz="2800" dirty="0" smtClean="0">
              <a:solidFill>
                <a:schemeClr val="accent2">
                  <a:lumMod val="50000"/>
                </a:schemeClr>
              </a:solidFill>
              <a:effectLst/>
              <a:cs typeface="Times New Roman" panose="02020603050405020304" pitchFamily="18" charset="0"/>
            </a:endParaRPr>
          </a:p>
          <a:p>
            <a:pPr marL="0" indent="0" algn="just" eaLnBrk="1" hangingPunct="1">
              <a:buClr>
                <a:schemeClr val="tx2">
                  <a:lumMod val="10000"/>
                </a:schemeClr>
              </a:buClr>
              <a:buNone/>
              <a:defRPr/>
            </a:pPr>
            <a:endParaRPr lang="en-US" altLang="en-US" sz="1400" dirty="0" smtClean="0">
              <a:solidFill>
                <a:schemeClr val="accent2">
                  <a:lumMod val="50000"/>
                </a:schemeClr>
              </a:solidFill>
              <a:effectLst/>
              <a:cs typeface="Times New Roman" panose="02020603050405020304" pitchFamily="18" charset="0"/>
            </a:endParaRPr>
          </a:p>
          <a:p>
            <a:pPr marL="0" indent="0" algn="just" eaLnBrk="1" hangingPunct="1">
              <a:buClr>
                <a:schemeClr val="tx2">
                  <a:lumMod val="10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ru-RU" altLang="en-US" sz="2800" dirty="0" smtClean="0">
                <a:solidFill>
                  <a:schemeClr val="accent2">
                    <a:lumMod val="50000"/>
                  </a:schemeClr>
                </a:solidFill>
                <a:effectLst/>
                <a:cs typeface="Times New Roman" panose="02020603050405020304" pitchFamily="18" charset="0"/>
              </a:rPr>
              <a:t>Часто отмечается смешанный вариативный характер нарушений мышечного тонуса, в отдельных артикуляционных мышцах тонус может изменятся по разному</a:t>
            </a:r>
            <a:r>
              <a:rPr lang="ru-RU" altLang="en-US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693738"/>
            <a:ext cx="8226425" cy="59039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Clr>
                <a:schemeClr val="tx2">
                  <a:lumMod val="10000"/>
                </a:schemeClr>
              </a:buClr>
              <a:buFont typeface="Wingdings" panose="05000000000000000000" pitchFamily="2" charset="2"/>
              <a:buChar char="v"/>
              <a:defRPr/>
            </a:pPr>
            <a:r>
              <a:rPr lang="ru-RU" altLang="en-US" sz="2800" b="1" dirty="0" err="1" smtClean="0">
                <a:solidFill>
                  <a:schemeClr val="accent2">
                    <a:lumMod val="50000"/>
                  </a:schemeClr>
                </a:solidFill>
                <a:effectLst/>
              </a:rPr>
              <a:t>Гиперсаливация</a:t>
            </a:r>
            <a:r>
              <a:rPr lang="ru-RU" altLang="en-US" sz="2800" b="1" dirty="0" smtClean="0">
                <a:solidFill>
                  <a:schemeClr val="accent2">
                    <a:lumMod val="50000"/>
                  </a:schemeClr>
                </a:solidFill>
                <a:effectLst/>
              </a:rPr>
              <a:t> </a:t>
            </a:r>
            <a:r>
              <a:rPr lang="ru-RU" altLang="en-US" sz="2400" dirty="0" smtClean="0">
                <a:solidFill>
                  <a:schemeClr val="accent2">
                    <a:lumMod val="50000"/>
                  </a:schemeClr>
                </a:solidFill>
                <a:effectLst/>
              </a:rPr>
              <a:t>(постоянная или усиливающаяся при определенных </a:t>
            </a:r>
            <a:r>
              <a:rPr lang="en-US" altLang="en-US" sz="2400" dirty="0" smtClean="0">
                <a:solidFill>
                  <a:schemeClr val="accent2">
                    <a:lumMod val="50000"/>
                  </a:schemeClr>
                </a:solidFill>
                <a:effectLst/>
              </a:rPr>
              <a:t/>
            </a:r>
            <a:br>
              <a:rPr lang="en-US" altLang="en-US" sz="2400" dirty="0" smtClean="0">
                <a:solidFill>
                  <a:schemeClr val="accent2">
                    <a:lumMod val="50000"/>
                  </a:schemeClr>
                </a:solidFill>
                <a:effectLst/>
              </a:rPr>
            </a:br>
            <a:r>
              <a:rPr lang="ru-RU" altLang="en-US" sz="2400" dirty="0" smtClean="0">
                <a:solidFill>
                  <a:schemeClr val="accent2">
                    <a:lumMod val="50000"/>
                  </a:schemeClr>
                </a:solidFill>
                <a:effectLst/>
              </a:rPr>
              <a:t>условиях).</a:t>
            </a:r>
          </a:p>
          <a:p>
            <a:pPr eaLnBrk="1" hangingPunct="1">
              <a:lnSpc>
                <a:spcPct val="90000"/>
              </a:lnSpc>
              <a:buClr>
                <a:schemeClr val="tx2">
                  <a:lumMod val="10000"/>
                </a:schemeClr>
              </a:buClr>
              <a:buFont typeface="Wingdings" panose="05000000000000000000" pitchFamily="2" charset="2"/>
              <a:buChar char="v"/>
              <a:defRPr/>
            </a:pPr>
            <a:endParaRPr lang="ru-RU" altLang="en-US" sz="1800" dirty="0" smtClean="0">
              <a:solidFill>
                <a:schemeClr val="accent2">
                  <a:lumMod val="50000"/>
                </a:schemeClr>
              </a:solidFill>
              <a:effectLst/>
            </a:endParaRPr>
          </a:p>
          <a:p>
            <a:pPr eaLnBrk="1" hangingPunct="1">
              <a:lnSpc>
                <a:spcPct val="90000"/>
              </a:lnSpc>
              <a:buClr>
                <a:schemeClr val="tx2">
                  <a:lumMod val="10000"/>
                </a:schemeClr>
              </a:buClr>
              <a:buFont typeface="Wingdings" panose="05000000000000000000" pitchFamily="2" charset="2"/>
              <a:buChar char="v"/>
              <a:defRPr/>
            </a:pPr>
            <a:r>
              <a:rPr lang="ru-RU" altLang="en-US" sz="2800" b="1" dirty="0" smtClean="0">
                <a:solidFill>
                  <a:schemeClr val="accent2">
                    <a:lumMod val="50000"/>
                  </a:schemeClr>
                </a:solidFill>
                <a:effectLst/>
              </a:rPr>
              <a:t>Нарушение акта приема пищи: </a:t>
            </a:r>
          </a:p>
          <a:p>
            <a:pPr marL="1147763" eaLnBrk="1" hangingPunct="1">
              <a:lnSpc>
                <a:spcPct val="90000"/>
              </a:lnSpc>
              <a:buClr>
                <a:schemeClr val="tx2">
                  <a:lumMod val="1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en-US" altLang="en-US" sz="2400" dirty="0" smtClean="0">
                <a:solidFill>
                  <a:schemeClr val="accent2">
                    <a:lumMod val="50000"/>
                  </a:schemeClr>
                </a:solidFill>
                <a:effectLst/>
              </a:rPr>
              <a:t> </a:t>
            </a:r>
            <a:r>
              <a:rPr lang="ru-RU" altLang="en-US" sz="2400" dirty="0" smtClean="0">
                <a:solidFill>
                  <a:schemeClr val="accent2">
                    <a:lumMod val="50000"/>
                  </a:schemeClr>
                </a:solidFill>
                <a:effectLst/>
              </a:rPr>
              <a:t>жевания (отсутствие или затруднение жевания</a:t>
            </a:r>
            <a:r>
              <a:rPr lang="en-US" altLang="en-US" sz="2400" dirty="0" smtClean="0">
                <a:solidFill>
                  <a:schemeClr val="accent2">
                    <a:lumMod val="50000"/>
                  </a:schemeClr>
                </a:solidFill>
                <a:effectLst/>
              </a:rPr>
              <a:t> </a:t>
            </a:r>
            <a:r>
              <a:rPr lang="ru-RU" altLang="en-US" sz="2400" dirty="0" smtClean="0">
                <a:solidFill>
                  <a:schemeClr val="accent2">
                    <a:lumMod val="50000"/>
                  </a:schemeClr>
                </a:solidFill>
                <a:effectLst/>
              </a:rPr>
              <a:t>твердой пищи);</a:t>
            </a:r>
            <a:endParaRPr lang="en-US" altLang="en-US" sz="2400" dirty="0" smtClean="0">
              <a:solidFill>
                <a:schemeClr val="accent2">
                  <a:lumMod val="50000"/>
                </a:schemeClr>
              </a:solidFill>
              <a:effectLst/>
            </a:endParaRPr>
          </a:p>
          <a:p>
            <a:pPr marL="1147763" eaLnBrk="1" hangingPunct="1">
              <a:lnSpc>
                <a:spcPct val="90000"/>
              </a:lnSpc>
              <a:buClr>
                <a:schemeClr val="tx2">
                  <a:lumMod val="1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ru-RU" altLang="en-US" sz="2400" dirty="0" smtClean="0">
                <a:solidFill>
                  <a:schemeClr val="accent2">
                    <a:lumMod val="50000"/>
                  </a:schemeClr>
                </a:solidFill>
                <a:effectLst/>
              </a:rPr>
              <a:t> глотания (</a:t>
            </a:r>
            <a:r>
              <a:rPr lang="ru-RU" altLang="en-US" sz="2400" dirty="0" err="1" smtClean="0">
                <a:solidFill>
                  <a:schemeClr val="accent2">
                    <a:lumMod val="50000"/>
                  </a:schemeClr>
                </a:solidFill>
                <a:effectLst/>
              </a:rPr>
              <a:t>поперхивание</a:t>
            </a:r>
            <a:r>
              <a:rPr lang="ru-RU" altLang="en-US" sz="2400" dirty="0" smtClean="0">
                <a:solidFill>
                  <a:schemeClr val="accent2">
                    <a:lumMod val="50000"/>
                  </a:schemeClr>
                </a:solidFill>
                <a:effectLst/>
              </a:rPr>
              <a:t>, захлебывание);</a:t>
            </a:r>
          </a:p>
          <a:p>
            <a:pPr marL="1147763" eaLnBrk="1" hangingPunct="1">
              <a:lnSpc>
                <a:spcPct val="90000"/>
              </a:lnSpc>
              <a:buClr>
                <a:schemeClr val="tx2">
                  <a:lumMod val="10000"/>
                </a:schemeClr>
              </a:buClr>
              <a:buFont typeface="Arial" panose="020B0604020202020204" pitchFamily="34" charset="0"/>
              <a:buChar char="•"/>
              <a:defRPr/>
            </a:pPr>
            <a:r>
              <a:rPr lang="ru-RU" altLang="en-US" sz="2400" dirty="0" smtClean="0">
                <a:solidFill>
                  <a:schemeClr val="accent2">
                    <a:lumMod val="50000"/>
                  </a:schemeClr>
                </a:solidFill>
                <a:effectLst/>
              </a:rPr>
              <a:t> откусывания от куска, питья из чашки;</a:t>
            </a:r>
          </a:p>
          <a:p>
            <a:pPr marL="0" indent="0" eaLnBrk="1" hangingPunct="1">
              <a:lnSpc>
                <a:spcPct val="90000"/>
              </a:lnSpc>
              <a:buClr>
                <a:schemeClr val="tx2">
                  <a:lumMod val="10000"/>
                </a:schemeClr>
              </a:buClr>
              <a:buFont typeface="Wingdings" panose="05000000000000000000" pitchFamily="2" charset="2"/>
              <a:buNone/>
              <a:defRPr/>
            </a:pPr>
            <a:endParaRPr lang="ru-RU" altLang="en-US" sz="1600" dirty="0" smtClean="0">
              <a:solidFill>
                <a:schemeClr val="accent2">
                  <a:lumMod val="50000"/>
                </a:schemeClr>
              </a:solidFill>
              <a:effectLst/>
            </a:endParaRPr>
          </a:p>
          <a:p>
            <a:pPr eaLnBrk="1" hangingPunct="1">
              <a:lnSpc>
                <a:spcPct val="90000"/>
              </a:lnSpc>
              <a:buClr>
                <a:schemeClr val="tx2">
                  <a:lumMod val="10000"/>
                </a:schemeClr>
              </a:buClr>
              <a:buFont typeface="Wingdings" panose="05000000000000000000" pitchFamily="2" charset="2"/>
              <a:buChar char="v"/>
              <a:defRPr/>
            </a:pPr>
            <a:r>
              <a:rPr lang="ru-RU" altLang="en-US" sz="2800" b="1" dirty="0" smtClean="0">
                <a:solidFill>
                  <a:schemeClr val="accent2">
                    <a:lumMod val="50000"/>
                  </a:schemeClr>
                </a:solidFill>
                <a:effectLst/>
              </a:rPr>
              <a:t>Наличие </a:t>
            </a:r>
            <a:r>
              <a:rPr lang="ru-RU" altLang="en-US" sz="2800" b="1" dirty="0" err="1" smtClean="0">
                <a:solidFill>
                  <a:schemeClr val="accent2">
                    <a:lumMod val="50000"/>
                  </a:schemeClr>
                </a:solidFill>
                <a:effectLst/>
              </a:rPr>
              <a:t>синкинезий</a:t>
            </a:r>
            <a:endParaRPr lang="ru-RU" altLang="en-US" sz="2800" b="1" dirty="0" smtClean="0">
              <a:solidFill>
                <a:schemeClr val="accent2">
                  <a:lumMod val="50000"/>
                </a:schemeClr>
              </a:solidFill>
              <a:effectLst/>
            </a:endParaRPr>
          </a:p>
          <a:p>
            <a:pPr eaLnBrk="1" hangingPunct="1">
              <a:lnSpc>
                <a:spcPct val="90000"/>
              </a:lnSpc>
              <a:buClr>
                <a:schemeClr val="tx2">
                  <a:lumMod val="10000"/>
                </a:schemeClr>
              </a:buClr>
              <a:buFont typeface="Wingdings" panose="05000000000000000000" pitchFamily="2" charset="2"/>
              <a:buChar char="v"/>
              <a:defRPr/>
            </a:pPr>
            <a:endParaRPr lang="ru-RU" altLang="en-US" sz="1600" b="1" dirty="0" smtClean="0">
              <a:solidFill>
                <a:schemeClr val="accent2">
                  <a:lumMod val="50000"/>
                </a:schemeClr>
              </a:solidFill>
              <a:effectLst/>
            </a:endParaRPr>
          </a:p>
          <a:p>
            <a:pPr eaLnBrk="1" hangingPunct="1">
              <a:lnSpc>
                <a:spcPct val="90000"/>
              </a:lnSpc>
              <a:buClr>
                <a:schemeClr val="tx2">
                  <a:lumMod val="10000"/>
                </a:schemeClr>
              </a:buClr>
              <a:buFont typeface="Wingdings" panose="05000000000000000000" pitchFamily="2" charset="2"/>
              <a:buChar char="v"/>
              <a:defRPr/>
            </a:pPr>
            <a:r>
              <a:rPr lang="ru-RU" altLang="en-US" sz="2800" b="1" dirty="0" smtClean="0">
                <a:solidFill>
                  <a:schemeClr val="accent2">
                    <a:lumMod val="50000"/>
                  </a:schemeClr>
                </a:solidFill>
                <a:effectLst/>
              </a:rPr>
              <a:t>Повышение глоточного (рвотного) рефлекса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233772" y="476672"/>
            <a:ext cx="8676456" cy="5555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ru-RU" altLang="en-US" sz="32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М</a:t>
            </a:r>
            <a:r>
              <a:rPr lang="ru-RU" altLang="en-US" sz="32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етоды логопедического воздействия</a:t>
            </a:r>
            <a:r>
              <a:rPr lang="ru-RU" altLang="en-US" sz="3200" b="1" dirty="0" smtClean="0">
                <a:solidFill>
                  <a:schemeClr val="accent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:</a:t>
            </a:r>
          </a:p>
          <a:p>
            <a:pPr algn="ctr" eaLnBrk="1" hangingPunct="1">
              <a:spcBef>
                <a:spcPct val="50000"/>
              </a:spcBef>
              <a:defRPr/>
            </a:pPr>
            <a:endParaRPr lang="ru-RU" altLang="en-US" sz="1600" b="1" dirty="0">
              <a:solidFill>
                <a:schemeClr val="accent2">
                  <a:lumMod val="50000"/>
                </a:schemeClr>
              </a:solidFill>
              <a:latin typeface="+mj-lt"/>
              <a:cs typeface="Times New Roman" panose="02020603050405020304" pitchFamily="18" charset="0"/>
            </a:endParaRPr>
          </a:p>
          <a:p>
            <a:pPr marL="457200" indent="-457200" algn="just" eaLnBrk="1" hangingPunct="1">
              <a:spcBef>
                <a:spcPts val="1800"/>
              </a:spcBef>
              <a:buFont typeface="Wingdings" panose="05000000000000000000" pitchFamily="2" charset="2"/>
              <a:buChar char="v"/>
              <a:defRPr/>
            </a:pPr>
            <a:r>
              <a:rPr lang="ru-RU" altLang="en-US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ru-RU" altLang="en-US" sz="2800" dirty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Дифференцированный логопедический массаж (расслабляющий или стимулирующий).</a:t>
            </a:r>
          </a:p>
          <a:p>
            <a:pPr marL="457200" indent="-457200" algn="just" eaLnBrk="1" hangingPunct="1">
              <a:spcBef>
                <a:spcPts val="1800"/>
              </a:spcBef>
              <a:buFont typeface="Wingdings" panose="05000000000000000000" pitchFamily="2" charset="2"/>
              <a:buChar char="v"/>
              <a:defRPr/>
            </a:pPr>
            <a:r>
              <a:rPr lang="ru-RU" altLang="en-US" sz="28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 </a:t>
            </a:r>
            <a:r>
              <a:rPr lang="ru-RU" altLang="en-US" sz="2800" dirty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Точечный</a:t>
            </a:r>
            <a:r>
              <a:rPr lang="ru-RU" altLang="en-US" sz="28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, з</a:t>
            </a:r>
            <a:r>
              <a:rPr lang="ru-RU" altLang="en-US" sz="2800" dirty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ондовый</a:t>
            </a:r>
            <a:r>
              <a:rPr lang="ru-RU" altLang="en-US" sz="28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, щеточный</a:t>
            </a:r>
            <a:r>
              <a:rPr lang="ru-RU" altLang="en-US" sz="2800" dirty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 массаж.</a:t>
            </a:r>
          </a:p>
          <a:p>
            <a:pPr marL="457200" indent="-457200" algn="just" eaLnBrk="1" hangingPunct="1">
              <a:spcBef>
                <a:spcPts val="1800"/>
              </a:spcBef>
              <a:buFont typeface="Wingdings" panose="05000000000000000000" pitchFamily="2" charset="2"/>
              <a:buChar char="v"/>
              <a:defRPr/>
            </a:pPr>
            <a:r>
              <a:rPr lang="ru-RU" altLang="en-US" sz="28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 </a:t>
            </a:r>
            <a:r>
              <a:rPr lang="ru-RU" altLang="en-US" sz="2800" dirty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Пассивная и активная артикуляционная гимнастика.</a:t>
            </a:r>
          </a:p>
          <a:p>
            <a:pPr marL="457200" indent="-457200" algn="just" eaLnBrk="1" hangingPunct="1">
              <a:spcBef>
                <a:spcPts val="1800"/>
              </a:spcBef>
              <a:buFont typeface="Wingdings" panose="05000000000000000000" pitchFamily="2" charset="2"/>
              <a:buChar char="v"/>
              <a:defRPr/>
            </a:pPr>
            <a:r>
              <a:rPr lang="ru-RU" altLang="en-US" sz="28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 </a:t>
            </a:r>
            <a:r>
              <a:rPr lang="ru-RU" altLang="en-US" sz="2800" dirty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Дыхательные и голосовые упражнения.</a:t>
            </a:r>
          </a:p>
          <a:p>
            <a:pPr marL="457200" indent="-457200" algn="just" eaLnBrk="1" hangingPunct="1">
              <a:spcBef>
                <a:spcPts val="1800"/>
              </a:spcBef>
              <a:buFont typeface="Wingdings" panose="05000000000000000000" pitchFamily="2" charset="2"/>
              <a:buChar char="v"/>
              <a:defRPr/>
            </a:pPr>
            <a:r>
              <a:rPr lang="ru-RU" altLang="en-US" sz="28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 </a:t>
            </a:r>
            <a:r>
              <a:rPr lang="ru-RU" altLang="en-US" sz="2800" dirty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Искусственная локальная </a:t>
            </a:r>
            <a:r>
              <a:rPr lang="ru-RU" altLang="en-US" sz="2800" dirty="0" err="1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контрастотермия</a:t>
            </a:r>
            <a:r>
              <a:rPr lang="ru-RU" altLang="en-US" sz="2800" dirty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 (сочетание </a:t>
            </a:r>
            <a:r>
              <a:rPr lang="ru-RU" altLang="en-US" sz="2800" dirty="0" err="1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гипо</a:t>
            </a:r>
            <a:r>
              <a:rPr lang="ru-RU" altLang="en-US" sz="2800" dirty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- и гипертермии).</a:t>
            </a:r>
            <a:endParaRPr lang="ru-RU" altLang="en-US" sz="2800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55576" y="1052736"/>
            <a:ext cx="7884876" cy="38472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ru-RU" altLang="en-US" sz="3600" dirty="0">
                <a:solidFill>
                  <a:schemeClr val="accent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Основная</a:t>
            </a:r>
            <a:r>
              <a:rPr lang="ru-RU" altLang="en-US" sz="36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altLang="en-US" sz="4000" i="1" dirty="0">
                <a:solidFill>
                  <a:schemeClr val="accent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цель</a:t>
            </a:r>
            <a:r>
              <a:rPr lang="ru-RU" altLang="en-US" sz="3600" dirty="0">
                <a:solidFill>
                  <a:schemeClr val="accent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 логопедической работы </a:t>
            </a:r>
            <a:r>
              <a:rPr lang="ru-RU" altLang="en-US" sz="36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при дизартрии</a:t>
            </a:r>
            <a:r>
              <a:rPr lang="ru-RU" altLang="en-US" sz="3600" b="1" dirty="0">
                <a:solidFill>
                  <a:schemeClr val="accent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altLang="en-US" sz="3600" dirty="0">
                <a:solidFill>
                  <a:schemeClr val="accent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– </a:t>
            </a:r>
            <a:endParaRPr lang="en-US" altLang="en-US" sz="3600" dirty="0" smtClean="0">
              <a:solidFill>
                <a:schemeClr val="accent2">
                  <a:lumMod val="50000"/>
                </a:schemeClr>
              </a:solidFill>
              <a:latin typeface="+mj-lt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50000"/>
              </a:spcBef>
              <a:defRPr/>
            </a:pPr>
            <a:endParaRPr lang="ru-RU" altLang="en-US" sz="2800" b="1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  <a:p>
            <a:pPr algn="ctr" eaLnBrk="1" hangingPunct="1">
              <a:spcBef>
                <a:spcPct val="50000"/>
              </a:spcBef>
              <a:defRPr/>
            </a:pPr>
            <a:r>
              <a:rPr lang="ru-RU" altLang="en-US" sz="2800" dirty="0">
                <a:solidFill>
                  <a:schemeClr val="accent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улучшение разборчивости речевого высказывания для того, чтобы обеспечить ребенку большее понимание его речи окружающими.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95536" y="457200"/>
            <a:ext cx="8215064" cy="56015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ru-RU" altLang="en-US" sz="32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М</a:t>
            </a:r>
            <a:r>
              <a:rPr lang="ru-RU" altLang="en-US" sz="32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етоды логопедического воздействия при дизартрии:</a:t>
            </a:r>
            <a:endParaRPr lang="ru-RU" altLang="en-US" sz="3200" b="1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  <a:p>
            <a:pPr algn="ctr" eaLnBrk="1" hangingPunct="1">
              <a:spcBef>
                <a:spcPct val="50000"/>
              </a:spcBef>
              <a:defRPr/>
            </a:pPr>
            <a:endParaRPr lang="ru-RU" altLang="en-US" sz="2000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  <a:p>
            <a:pPr marL="342900" indent="-342900" eaLnBrk="1" hangingPunct="1">
              <a:spcBef>
                <a:spcPct val="50000"/>
              </a:spcBef>
              <a:buFont typeface="Wingdings" panose="05000000000000000000" pitchFamily="2" charset="2"/>
              <a:buChar char="v"/>
              <a:defRPr/>
            </a:pPr>
            <a:r>
              <a:rPr lang="ru-RU" altLang="en-US" sz="2400" dirty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Дифференцированный </a:t>
            </a:r>
            <a:r>
              <a:rPr lang="ru-RU" altLang="en-US" sz="2400" dirty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логопедический массаж (расслабляющий или стимулирующий).</a:t>
            </a:r>
          </a:p>
          <a:p>
            <a:pPr marL="342900" indent="-342900" eaLnBrk="1" hangingPunct="1">
              <a:spcBef>
                <a:spcPct val="50000"/>
              </a:spcBef>
              <a:buFont typeface="Wingdings" panose="05000000000000000000" pitchFamily="2" charset="2"/>
              <a:buChar char="v"/>
              <a:defRPr/>
            </a:pPr>
            <a:r>
              <a:rPr lang="ru-RU" altLang="en-US" sz="2400" dirty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Зондовый</a:t>
            </a:r>
            <a:r>
              <a:rPr lang="ru-RU" altLang="en-US" sz="2400" dirty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, точечный, мануальный, щеточный массаж.</a:t>
            </a:r>
          </a:p>
          <a:p>
            <a:pPr marL="342900" indent="-342900" eaLnBrk="1" hangingPunct="1">
              <a:spcBef>
                <a:spcPct val="50000"/>
              </a:spcBef>
              <a:buFont typeface="Wingdings" panose="05000000000000000000" pitchFamily="2" charset="2"/>
              <a:buChar char="v"/>
              <a:defRPr/>
            </a:pPr>
            <a:r>
              <a:rPr lang="ru-RU" altLang="en-US" sz="2400" dirty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Пассивная </a:t>
            </a:r>
            <a:r>
              <a:rPr lang="ru-RU" altLang="en-US" sz="24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артикуляционная гимнастика.</a:t>
            </a:r>
            <a:endParaRPr lang="ru-RU" altLang="en-US" sz="2400" dirty="0">
              <a:solidFill>
                <a:schemeClr val="accent2">
                  <a:lumMod val="50000"/>
                </a:schemeClr>
              </a:solidFill>
              <a:latin typeface="+mn-lt"/>
              <a:cs typeface="Times New Roman" panose="02020603050405020304" pitchFamily="18" charset="0"/>
            </a:endParaRPr>
          </a:p>
          <a:p>
            <a:pPr marL="342900" indent="-342900" eaLnBrk="1" hangingPunct="1">
              <a:spcBef>
                <a:spcPct val="50000"/>
              </a:spcBef>
              <a:buFont typeface="Wingdings" panose="05000000000000000000" pitchFamily="2" charset="2"/>
              <a:buChar char="v"/>
              <a:defRPr/>
            </a:pPr>
            <a:r>
              <a:rPr lang="ru-RU" altLang="en-US" sz="2400" dirty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Активная </a:t>
            </a:r>
            <a:r>
              <a:rPr lang="ru-RU" altLang="en-US" sz="2400" dirty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артикуляционная гимнастика.</a:t>
            </a:r>
          </a:p>
          <a:p>
            <a:pPr marL="342900" indent="-342900" eaLnBrk="1" hangingPunct="1">
              <a:spcBef>
                <a:spcPct val="50000"/>
              </a:spcBef>
              <a:buFont typeface="Wingdings" panose="05000000000000000000" pitchFamily="2" charset="2"/>
              <a:buChar char="v"/>
              <a:defRPr/>
            </a:pPr>
            <a:r>
              <a:rPr lang="ru-RU" altLang="en-US" sz="2400" dirty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Дыхательные </a:t>
            </a:r>
            <a:r>
              <a:rPr lang="ru-RU" altLang="en-US" sz="2400" dirty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и голосовые упражнения.</a:t>
            </a:r>
          </a:p>
          <a:p>
            <a:pPr marL="342900" indent="-342900" eaLnBrk="1" hangingPunct="1">
              <a:spcBef>
                <a:spcPct val="50000"/>
              </a:spcBef>
              <a:buFont typeface="Wingdings" panose="05000000000000000000" pitchFamily="2" charset="2"/>
              <a:buChar char="v"/>
              <a:defRPr/>
            </a:pPr>
            <a:r>
              <a:rPr lang="ru-RU" altLang="en-US" sz="2400" dirty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Искусственная </a:t>
            </a:r>
            <a:r>
              <a:rPr lang="ru-RU" altLang="en-US" sz="2400" dirty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локальная </a:t>
            </a:r>
            <a:r>
              <a:rPr lang="ru-RU" altLang="en-US" sz="2400" dirty="0" err="1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контрастотермия</a:t>
            </a:r>
            <a:r>
              <a:rPr lang="ru-RU" altLang="en-US" sz="2400" dirty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 (сочетание </a:t>
            </a:r>
            <a:r>
              <a:rPr lang="ru-RU" altLang="en-US" sz="2400" dirty="0" err="1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гипо</a:t>
            </a:r>
            <a:r>
              <a:rPr lang="ru-RU" altLang="en-US" sz="2400" dirty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anose="02020603050405020304" pitchFamily="18" charset="0"/>
              </a:rPr>
              <a:t>- и гипертермии).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647564" y="474345"/>
            <a:ext cx="7848872" cy="590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altLang="ru-RU" sz="2800" b="1" dirty="0" smtClean="0">
                <a:solidFill>
                  <a:schemeClr val="tx2">
                    <a:lumMod val="10000"/>
                  </a:schemeClr>
                </a:solidFill>
                <a:latin typeface="+mj-lt"/>
                <a:cs typeface="Times New Roman" panose="02020603050405020304" pitchFamily="18" charset="0"/>
              </a:rPr>
              <a:t>74%</a:t>
            </a:r>
            <a:r>
              <a:rPr lang="ru-RU" altLang="ru-RU" sz="2800" dirty="0" smtClean="0">
                <a:solidFill>
                  <a:schemeClr val="tx2">
                    <a:lumMod val="10000"/>
                  </a:schemeClr>
                </a:solidFill>
                <a:latin typeface="+mj-lt"/>
                <a:cs typeface="Times New Roman" panose="02020603050405020304" pitchFamily="18" charset="0"/>
              </a:rPr>
              <a:t> новорожденных рождаются физиологически незрелыми, с проблемами здоровья.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ru-RU" altLang="ru-RU" sz="2800" dirty="0" smtClean="0">
                <a:solidFill>
                  <a:schemeClr val="tx2">
                    <a:lumMod val="10000"/>
                  </a:schemeClr>
                </a:solidFill>
                <a:latin typeface="+mj-lt"/>
                <a:cs typeface="Times New Roman" panose="02020603050405020304" pitchFamily="18" charset="0"/>
              </a:rPr>
              <a:t>До </a:t>
            </a:r>
            <a:r>
              <a:rPr lang="ru-RU" altLang="ru-RU" sz="2800" b="1" dirty="0" smtClean="0">
                <a:solidFill>
                  <a:schemeClr val="tx2">
                    <a:lumMod val="10000"/>
                  </a:schemeClr>
                </a:solidFill>
                <a:latin typeface="+mj-lt"/>
                <a:cs typeface="Times New Roman" panose="02020603050405020304" pitchFamily="18" charset="0"/>
              </a:rPr>
              <a:t>86%</a:t>
            </a:r>
            <a:r>
              <a:rPr lang="ru-RU" altLang="ru-RU" sz="2800" dirty="0" smtClean="0">
                <a:solidFill>
                  <a:schemeClr val="tx2">
                    <a:lumMod val="10000"/>
                  </a:schemeClr>
                </a:solidFill>
                <a:latin typeface="+mj-lt"/>
                <a:cs typeface="Times New Roman" panose="02020603050405020304" pitchFamily="18" charset="0"/>
              </a:rPr>
              <a:t> имеют неврологическую патологию (перинатальное поражение центральной нервной системы).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ru-RU" altLang="ru-RU" sz="2800" dirty="0" smtClean="0">
                <a:solidFill>
                  <a:schemeClr val="tx2">
                    <a:lumMod val="10000"/>
                  </a:schemeClr>
                </a:solidFill>
                <a:latin typeface="+mj-lt"/>
                <a:cs typeface="Times New Roman" panose="02020603050405020304" pitchFamily="18" charset="0"/>
              </a:rPr>
              <a:t>Не более </a:t>
            </a:r>
            <a:r>
              <a:rPr lang="ru-RU" altLang="ru-RU" sz="2800" b="1" dirty="0" smtClean="0">
                <a:solidFill>
                  <a:schemeClr val="tx2">
                    <a:lumMod val="10000"/>
                  </a:schemeClr>
                </a:solidFill>
                <a:latin typeface="+mj-lt"/>
                <a:cs typeface="Times New Roman" panose="02020603050405020304" pitchFamily="18" charset="0"/>
              </a:rPr>
              <a:t>10%</a:t>
            </a:r>
            <a:r>
              <a:rPr lang="ru-RU" altLang="ru-RU" sz="2800" dirty="0" smtClean="0">
                <a:solidFill>
                  <a:schemeClr val="tx2">
                    <a:lumMod val="10000"/>
                  </a:schemeClr>
                </a:solidFill>
                <a:latin typeface="+mj-lt"/>
                <a:cs typeface="Times New Roman" panose="02020603050405020304" pitchFamily="18" charset="0"/>
              </a:rPr>
              <a:t> детей дошкольного и </a:t>
            </a:r>
            <a:r>
              <a:rPr lang="ru-RU" altLang="ru-RU" sz="2800" b="1" dirty="0" smtClean="0">
                <a:solidFill>
                  <a:schemeClr val="tx2">
                    <a:lumMod val="10000"/>
                  </a:schemeClr>
                </a:solidFill>
                <a:latin typeface="+mj-lt"/>
                <a:cs typeface="Times New Roman" panose="02020603050405020304" pitchFamily="18" charset="0"/>
              </a:rPr>
              <a:t>4%</a:t>
            </a:r>
            <a:r>
              <a:rPr lang="ru-RU" altLang="ru-RU" sz="2800" dirty="0" smtClean="0">
                <a:solidFill>
                  <a:schemeClr val="tx2">
                    <a:lumMod val="10000"/>
                  </a:schemeClr>
                </a:solidFill>
                <a:latin typeface="+mj-lt"/>
                <a:cs typeface="Times New Roman" panose="02020603050405020304" pitchFamily="18" charset="0"/>
              </a:rPr>
              <a:t> детей школьного возраста можно считать абсолютно здоровыми. </a:t>
            </a:r>
          </a:p>
          <a:p>
            <a:pPr algn="ctr" eaLnBrk="1" hangingPunct="1">
              <a:spcBef>
                <a:spcPct val="50000"/>
              </a:spcBef>
              <a:defRPr/>
            </a:pPr>
            <a:r>
              <a:rPr lang="ru-RU" altLang="ru-RU" sz="2800" dirty="0" smtClean="0">
                <a:solidFill>
                  <a:schemeClr val="tx2">
                    <a:lumMod val="10000"/>
                  </a:schemeClr>
                </a:solidFill>
                <a:latin typeface="+mj-lt"/>
                <a:cs typeface="Times New Roman" panose="02020603050405020304" pitchFamily="18" charset="0"/>
              </a:rPr>
              <a:t>Распространенность патологии и заболеваемость среди детей ежегодно увеличивается на </a:t>
            </a:r>
            <a:r>
              <a:rPr lang="ru-RU" altLang="ru-RU" sz="2800" b="1" dirty="0" smtClean="0">
                <a:solidFill>
                  <a:schemeClr val="tx2">
                    <a:lumMod val="10000"/>
                  </a:schemeClr>
                </a:solidFill>
                <a:latin typeface="+mj-lt"/>
                <a:cs typeface="Times New Roman" panose="02020603050405020304" pitchFamily="18" charset="0"/>
              </a:rPr>
              <a:t>4-5%</a:t>
            </a:r>
            <a:r>
              <a:rPr lang="ru-RU" altLang="ru-RU" sz="2800" dirty="0" smtClean="0">
                <a:solidFill>
                  <a:schemeClr val="tx2">
                    <a:lumMod val="10000"/>
                  </a:schemeClr>
                </a:solidFill>
                <a:latin typeface="+mj-lt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395536" y="692696"/>
            <a:ext cx="8424936" cy="58169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r>
              <a:rPr lang="ru-RU" altLang="en-US" sz="3600" b="1" dirty="0">
                <a:solidFill>
                  <a:schemeClr val="accent2">
                    <a:lumMod val="50000"/>
                  </a:schemeClr>
                </a:solidFill>
              </a:rPr>
              <a:t>Перинатальные поражения ЦНС</a:t>
            </a:r>
            <a:r>
              <a:rPr lang="ru-RU" altLang="en-US" sz="2800" dirty="0">
                <a:solidFill>
                  <a:schemeClr val="accent2">
                    <a:lumMod val="50000"/>
                  </a:schemeClr>
                </a:solidFill>
              </a:rPr>
              <a:t> – </a:t>
            </a:r>
            <a:r>
              <a:rPr lang="ru-RU" altLang="en-US" sz="2800" dirty="0">
                <a:solidFill>
                  <a:schemeClr val="accent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различные патологические состояния, обусловленные воздействием на плод вредоносных факторов во внутриутробном периоде, во время родов и в ранние сроки после рождения.</a:t>
            </a:r>
          </a:p>
          <a:p>
            <a:pPr algn="just" eaLnBrk="1" hangingPunct="1">
              <a:spcBef>
                <a:spcPct val="50000"/>
              </a:spcBef>
              <a:defRPr/>
            </a:pPr>
            <a:r>
              <a:rPr lang="ru-RU" altLang="en-US" sz="2800" dirty="0" smtClean="0">
                <a:solidFill>
                  <a:schemeClr val="accent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В </a:t>
            </a:r>
            <a:r>
              <a:rPr lang="ru-RU" altLang="en-US" sz="2800" dirty="0">
                <a:solidFill>
                  <a:schemeClr val="accent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перинатальной патологии ЦНС </a:t>
            </a:r>
            <a:r>
              <a:rPr lang="ru-RU" altLang="en-US" sz="2800" dirty="0" smtClean="0">
                <a:solidFill>
                  <a:schemeClr val="accent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на первом плане  выступает </a:t>
            </a:r>
            <a:r>
              <a:rPr lang="ru-RU" altLang="en-US" sz="2800" dirty="0" err="1" smtClean="0">
                <a:solidFill>
                  <a:schemeClr val="accent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интранатальная</a:t>
            </a:r>
            <a:r>
              <a:rPr lang="ru-RU" altLang="en-US" sz="2800" dirty="0" smtClean="0">
                <a:solidFill>
                  <a:schemeClr val="accent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altLang="en-US" sz="2800" dirty="0">
                <a:solidFill>
                  <a:schemeClr val="accent2">
                    <a:lumMod val="50000"/>
                  </a:schemeClr>
                </a:solidFill>
                <a:latin typeface="+mj-lt"/>
                <a:cs typeface="Times New Roman" panose="02020603050405020304" pitchFamily="18" charset="0"/>
              </a:rPr>
              <a:t>асфиксия и внутричерепная родовая  травма, которые чаще всего поражают нервную систему аномально развивающегося плода.</a:t>
            </a:r>
          </a:p>
          <a:p>
            <a:pPr algn="ctr" eaLnBrk="1" hangingPunct="1">
              <a:spcBef>
                <a:spcPct val="50000"/>
              </a:spcBef>
              <a:defRPr/>
            </a:pPr>
            <a:endParaRPr lang="ru-RU" altLang="en-US" sz="28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1026"/>
          <p:cNvSpPr txBox="1">
            <a:spLocks noChangeArrowheads="1"/>
          </p:cNvSpPr>
          <p:nvPr/>
        </p:nvSpPr>
        <p:spPr bwMode="auto">
          <a:xfrm>
            <a:off x="899592" y="764704"/>
            <a:ext cx="756084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Раннее поражение мозга почти всегда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в 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дальнейшем проявляется в той или иной степени нарушенным развитием.</a:t>
            </a:r>
          </a:p>
          <a:p>
            <a:pPr algn="just">
              <a:spcBef>
                <a:spcPct val="50000"/>
              </a:spcBef>
            </a:pPr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В первую очередь страдает 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незрелый мозг, дальнейшие темпы его созревания замедляются. Нарушается порядок включения структур мозга по мере их созревания в функциональные системы.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ext Box 2"/>
          <p:cNvSpPr txBox="1">
            <a:spLocks noChangeArrowheads="1"/>
          </p:cNvSpPr>
          <p:nvPr/>
        </p:nvSpPr>
        <p:spPr bwMode="auto">
          <a:xfrm>
            <a:off x="611560" y="836712"/>
            <a:ext cx="7922840" cy="4508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Нарушения развития детей </a:t>
            </a:r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– </a:t>
            </a:r>
            <a:r>
              <a:rPr lang="ru-RU" sz="3000" dirty="0" smtClean="0">
                <a:solidFill>
                  <a:schemeClr val="accent2">
                    <a:lumMod val="50000"/>
                  </a:schemeClr>
                </a:solidFill>
              </a:rPr>
              <a:t>следствие 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</a:rPr>
              <a:t>поражения ЦНС различного генеза. </a:t>
            </a:r>
            <a:endParaRPr lang="ru-RU" sz="30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algn="just">
              <a:spcBef>
                <a:spcPct val="50000"/>
              </a:spcBef>
            </a:pPr>
            <a:r>
              <a:rPr lang="ru-RU" sz="3000" dirty="0">
                <a:solidFill>
                  <a:schemeClr val="accent2">
                    <a:lumMod val="50000"/>
                  </a:schemeClr>
                </a:solidFill>
              </a:rPr>
              <a:t>В</a:t>
            </a:r>
            <a:r>
              <a:rPr lang="ru-RU" sz="3000" dirty="0" smtClean="0">
                <a:solidFill>
                  <a:schemeClr val="accent2">
                    <a:lumMod val="50000"/>
                  </a:schemeClr>
                </a:solidFill>
              </a:rPr>
              <a:t>редные </a:t>
            </a:r>
            <a:r>
              <a:rPr lang="ru-RU" sz="3000" dirty="0">
                <a:solidFill>
                  <a:schemeClr val="accent2">
                    <a:lumMod val="50000"/>
                  </a:schemeClr>
                </a:solidFill>
              </a:rPr>
              <a:t>факторы, воздействующие на мозг в период его интенсивного развития, в одних случаях вызывают лишь некоторую задержку становления возрастных функций, а в </a:t>
            </a:r>
            <a:r>
              <a:rPr lang="ru-RU" sz="3000" dirty="0" smtClean="0">
                <a:solidFill>
                  <a:schemeClr val="accent2">
                    <a:lumMod val="50000"/>
                  </a:schemeClr>
                </a:solidFill>
              </a:rPr>
              <a:t>других к более тяжелым нарушениям</a:t>
            </a:r>
            <a:endParaRPr lang="ru-RU" sz="3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 txBox="1">
            <a:spLocks noChangeArrowheads="1"/>
          </p:cNvSpPr>
          <p:nvPr/>
        </p:nvSpPr>
        <p:spPr>
          <a:xfrm>
            <a:off x="515938" y="312738"/>
            <a:ext cx="8147050" cy="944562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ru-RU" altLang="en-US" sz="4000" b="1" kern="0" dirty="0" smtClean="0">
                <a:solidFill>
                  <a:schemeClr val="accent6">
                    <a:lumMod val="50000"/>
                  </a:schemeClr>
                </a:solidFill>
              </a:rPr>
              <a:t>Основные линии развития</a:t>
            </a:r>
            <a:endParaRPr lang="en-US" altLang="en-US" sz="4000" b="1" kern="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Блок-схема: перфолента 12"/>
          <p:cNvSpPr/>
          <p:nvPr/>
        </p:nvSpPr>
        <p:spPr>
          <a:xfrm>
            <a:off x="1259632" y="1484784"/>
            <a:ext cx="2520280" cy="1944216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en-US" b="1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Социальное</a:t>
            </a:r>
            <a:br>
              <a:rPr lang="ru-RU" altLang="en-US" b="1" dirty="0" smtClean="0">
                <a:solidFill>
                  <a:srgbClr val="FFFFFF"/>
                </a:solidFill>
                <a:latin typeface="Times New Roman" panose="02020603050405020304" pitchFamily="18" charset="0"/>
              </a:rPr>
            </a:br>
            <a:r>
              <a:rPr lang="ru-RU" altLang="en-US" b="1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развитие</a:t>
            </a:r>
            <a:endParaRPr lang="en-US" altLang="en-US" b="1" dirty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" name="Блок-схема: перфолента 14"/>
          <p:cNvSpPr/>
          <p:nvPr/>
        </p:nvSpPr>
        <p:spPr>
          <a:xfrm>
            <a:off x="4644008" y="3717032"/>
            <a:ext cx="2520280" cy="1944216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en-US" b="1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Речевое развитие</a:t>
            </a:r>
            <a:endParaRPr lang="en-US" altLang="en-US" b="1" dirty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" name="Блок-схема: перфолента 15"/>
          <p:cNvSpPr/>
          <p:nvPr/>
        </p:nvSpPr>
        <p:spPr>
          <a:xfrm>
            <a:off x="4716016" y="1340768"/>
            <a:ext cx="2520280" cy="1944216"/>
          </a:xfrm>
          <a:prstGeom prst="flowChartPunchedTap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en-US" b="1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Познавательное развитие</a:t>
            </a:r>
            <a:endParaRPr lang="en-US" altLang="en-US" b="1" dirty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" name="Блок-схема: перфолента 16"/>
          <p:cNvSpPr/>
          <p:nvPr/>
        </p:nvSpPr>
        <p:spPr>
          <a:xfrm>
            <a:off x="1331640" y="3933056"/>
            <a:ext cx="2520280" cy="1944216"/>
          </a:xfrm>
          <a:prstGeom prst="flowChartPunchedTap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ru-RU" altLang="en-US" b="1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Физическое развитие</a:t>
            </a:r>
            <a:endParaRPr lang="en-US" altLang="en-US" b="1" dirty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хема 10"/>
          <p:cNvGraphicFramePr/>
          <p:nvPr/>
        </p:nvGraphicFramePr>
        <p:xfrm>
          <a:off x="-468560" y="476672"/>
          <a:ext cx="9937104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Схема 10"/>
          <p:cNvGraphicFramePr/>
          <p:nvPr/>
        </p:nvGraphicFramePr>
        <p:xfrm>
          <a:off x="-468560" y="476672"/>
          <a:ext cx="9937104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Схема 18"/>
          <p:cNvGraphicFramePr/>
          <p:nvPr>
            <p:extLst>
              <p:ext uri="{D42A27DB-BD31-4B8C-83A1-F6EECF244321}">
                <p14:modId xmlns="" xmlns:p14="http://schemas.microsoft.com/office/powerpoint/2010/main" val="2956454850"/>
              </p:ext>
            </p:extLst>
          </p:nvPr>
        </p:nvGraphicFramePr>
        <p:xfrm>
          <a:off x="-468560" y="476672"/>
          <a:ext cx="9937104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" name="Прямоугольник 1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762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тка с тенью">
  <a:themeElements>
    <a:clrScheme name="Сетка с тенью 4">
      <a:dk1>
        <a:srgbClr val="6B6B99"/>
      </a:dk1>
      <a:lt1>
        <a:srgbClr val="EAEAEA"/>
      </a:lt1>
      <a:dk2>
        <a:srgbClr val="666699"/>
      </a:dk2>
      <a:lt2>
        <a:srgbClr val="CCECFF"/>
      </a:lt2>
      <a:accent1>
        <a:srgbClr val="00CC66"/>
      </a:accent1>
      <a:accent2>
        <a:srgbClr val="54547A"/>
      </a:accent2>
      <a:accent3>
        <a:srgbClr val="B8B8CA"/>
      </a:accent3>
      <a:accent4>
        <a:srgbClr val="C8C8C8"/>
      </a:accent4>
      <a:accent5>
        <a:srgbClr val="AAE2B8"/>
      </a:accent5>
      <a:accent6>
        <a:srgbClr val="4B4B6E"/>
      </a:accent6>
      <a:hlink>
        <a:srgbClr val="65B2FF"/>
      </a:hlink>
      <a:folHlink>
        <a:srgbClr val="9900FF"/>
      </a:folHlink>
    </a:clrScheme>
    <a:fontScheme name="Сетка с тенью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Сетка с тенью 1">
        <a:dk1>
          <a:srgbClr val="7E0000"/>
        </a:dk1>
        <a:lt1>
          <a:srgbClr val="FFFFFF"/>
        </a:lt1>
        <a:dk2>
          <a:srgbClr val="800000"/>
        </a:dk2>
        <a:lt2>
          <a:srgbClr val="FCF0B2"/>
        </a:lt2>
        <a:accent1>
          <a:srgbClr val="C5543D"/>
        </a:accent1>
        <a:accent2>
          <a:srgbClr val="660000"/>
        </a:accent2>
        <a:accent3>
          <a:srgbClr val="C0AAAA"/>
        </a:accent3>
        <a:accent4>
          <a:srgbClr val="DADADA"/>
        </a:accent4>
        <a:accent5>
          <a:srgbClr val="DFB3AF"/>
        </a:accent5>
        <a:accent6>
          <a:srgbClr val="5C0000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2">
        <a:dk1>
          <a:srgbClr val="000066"/>
        </a:dk1>
        <a:lt1>
          <a:srgbClr val="FFFFFF"/>
        </a:lt1>
        <a:dk2>
          <a:srgbClr val="000066"/>
        </a:dk2>
        <a:lt2>
          <a:srgbClr val="B2B8C8"/>
        </a:lt2>
        <a:accent1>
          <a:srgbClr val="008080"/>
        </a:accent1>
        <a:accent2>
          <a:srgbClr val="00004E"/>
        </a:accent2>
        <a:accent3>
          <a:srgbClr val="AAAAB8"/>
        </a:accent3>
        <a:accent4>
          <a:srgbClr val="DADADA"/>
        </a:accent4>
        <a:accent5>
          <a:srgbClr val="AAC0C0"/>
        </a:accent5>
        <a:accent6>
          <a:srgbClr val="000046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3">
        <a:dk1>
          <a:srgbClr val="010199"/>
        </a:dk1>
        <a:lt1>
          <a:srgbClr val="FFFFFF"/>
        </a:lt1>
        <a:dk2>
          <a:srgbClr val="000099"/>
        </a:dk2>
        <a:lt2>
          <a:srgbClr val="CCFFFF"/>
        </a:lt2>
        <a:accent1>
          <a:srgbClr val="00C600"/>
        </a:accent1>
        <a:accent2>
          <a:srgbClr val="01017D"/>
        </a:accent2>
        <a:accent3>
          <a:srgbClr val="AAAACA"/>
        </a:accent3>
        <a:accent4>
          <a:srgbClr val="DADADA"/>
        </a:accent4>
        <a:accent5>
          <a:srgbClr val="AADFAA"/>
        </a:accent5>
        <a:accent6>
          <a:srgbClr val="010171"/>
        </a:accent6>
        <a:hlink>
          <a:srgbClr val="FFE701"/>
        </a:hlink>
        <a:folHlink>
          <a:srgbClr val="33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4">
        <a:dk1>
          <a:srgbClr val="6B6B99"/>
        </a:dk1>
        <a:lt1>
          <a:srgbClr val="EAEAEA"/>
        </a:lt1>
        <a:dk2>
          <a:srgbClr val="666699"/>
        </a:dk2>
        <a:lt2>
          <a:srgbClr val="CCECFF"/>
        </a:lt2>
        <a:accent1>
          <a:srgbClr val="00CC66"/>
        </a:accent1>
        <a:accent2>
          <a:srgbClr val="54547A"/>
        </a:accent2>
        <a:accent3>
          <a:srgbClr val="B8B8CA"/>
        </a:accent3>
        <a:accent4>
          <a:srgbClr val="C8C8C8"/>
        </a:accent4>
        <a:accent5>
          <a:srgbClr val="AAE2B8"/>
        </a:accent5>
        <a:accent6>
          <a:srgbClr val="4B4B6E"/>
        </a:accent6>
        <a:hlink>
          <a:srgbClr val="65B2FF"/>
        </a:hlink>
        <a:folHlink>
          <a:srgbClr val="99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5">
        <a:dk1>
          <a:srgbClr val="00827F"/>
        </a:dk1>
        <a:lt1>
          <a:srgbClr val="FFFFFF"/>
        </a:lt1>
        <a:dk2>
          <a:srgbClr val="008080"/>
        </a:dk2>
        <a:lt2>
          <a:srgbClr val="FFFFCC"/>
        </a:lt2>
        <a:accent1>
          <a:srgbClr val="6D6FC7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BABBE0"/>
        </a:accent5>
        <a:accent6>
          <a:srgbClr val="005A58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6">
        <a:dk1>
          <a:srgbClr val="4D4D4D"/>
        </a:dk1>
        <a:lt1>
          <a:srgbClr val="FFFFFF"/>
        </a:lt1>
        <a:dk2>
          <a:srgbClr val="525252"/>
        </a:dk2>
        <a:lt2>
          <a:srgbClr val="C0C0C0"/>
        </a:lt2>
        <a:accent1>
          <a:srgbClr val="527C3A"/>
        </a:accent1>
        <a:accent2>
          <a:srgbClr val="444444"/>
        </a:accent2>
        <a:accent3>
          <a:srgbClr val="B3B3B3"/>
        </a:accent3>
        <a:accent4>
          <a:srgbClr val="DADADA"/>
        </a:accent4>
        <a:accent5>
          <a:srgbClr val="B3BFAE"/>
        </a:accent5>
        <a:accent6>
          <a:srgbClr val="3D3D3D"/>
        </a:accent6>
        <a:hlink>
          <a:srgbClr val="FAC458"/>
        </a:hlink>
        <a:folHlink>
          <a:srgbClr val="C7780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7">
        <a:dk1>
          <a:srgbClr val="516032"/>
        </a:dk1>
        <a:lt1>
          <a:srgbClr val="FFFFFF"/>
        </a:lt1>
        <a:dk2>
          <a:srgbClr val="546434"/>
        </a:dk2>
        <a:lt2>
          <a:srgbClr val="B2B68A"/>
        </a:lt2>
        <a:accent1>
          <a:srgbClr val="7D8C70"/>
        </a:accent1>
        <a:accent2>
          <a:srgbClr val="414E28"/>
        </a:accent2>
        <a:accent3>
          <a:srgbClr val="B3B8AE"/>
        </a:accent3>
        <a:accent4>
          <a:srgbClr val="DADADA"/>
        </a:accent4>
        <a:accent5>
          <a:srgbClr val="BFC5BB"/>
        </a:accent5>
        <a:accent6>
          <a:srgbClr val="3A4623"/>
        </a:accent6>
        <a:hlink>
          <a:srgbClr val="80C579"/>
        </a:hlink>
        <a:folHlink>
          <a:srgbClr val="7FADA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8">
        <a:dk1>
          <a:srgbClr val="D1CC00"/>
        </a:dk1>
        <a:lt1>
          <a:srgbClr val="FFFFFF"/>
        </a:lt1>
        <a:dk2>
          <a:srgbClr val="CCCC00"/>
        </a:dk2>
        <a:lt2>
          <a:srgbClr val="F3F5B1"/>
        </a:lt2>
        <a:accent1>
          <a:srgbClr val="808000"/>
        </a:accent1>
        <a:accent2>
          <a:srgbClr val="AEAA00"/>
        </a:accent2>
        <a:accent3>
          <a:srgbClr val="E2E2AA"/>
        </a:accent3>
        <a:accent4>
          <a:srgbClr val="DADADA"/>
        </a:accent4>
        <a:accent5>
          <a:srgbClr val="C0C0AA"/>
        </a:accent5>
        <a:accent6>
          <a:srgbClr val="9D9A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етка с тенью 9">
        <a:dk1>
          <a:srgbClr val="000000"/>
        </a:dk1>
        <a:lt1>
          <a:srgbClr val="F8F8F8"/>
        </a:lt1>
        <a:dk2>
          <a:srgbClr val="336600"/>
        </a:dk2>
        <a:lt2>
          <a:srgbClr val="FBFBFB"/>
        </a:lt2>
        <a:accent1>
          <a:srgbClr val="009900"/>
        </a:accent1>
        <a:accent2>
          <a:srgbClr val="C6C6C6"/>
        </a:accent2>
        <a:accent3>
          <a:srgbClr val="FBFBFB"/>
        </a:accent3>
        <a:accent4>
          <a:srgbClr val="000000"/>
        </a:accent4>
        <a:accent5>
          <a:srgbClr val="AACAAA"/>
        </a:accent5>
        <a:accent6>
          <a:srgbClr val="B3B3B3"/>
        </a:accent6>
        <a:hlink>
          <a:srgbClr val="006600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1358</TotalTime>
  <Words>498</Words>
  <Application>Microsoft Office PowerPoint</Application>
  <PresentationFormat>Экран (4:3)</PresentationFormat>
  <Paragraphs>80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Сетка с тенью</vt:lpstr>
      <vt:lpstr>Дизартрические нарушения речи у дошкольников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Структура дефекта при дизартрии</vt:lpstr>
      <vt:lpstr>Слайд 14</vt:lpstr>
      <vt:lpstr>Слайд 15</vt:lpstr>
      <vt:lpstr>Слайд 16</vt:lpstr>
      <vt:lpstr>Слайд 17</vt:lpstr>
    </vt:vector>
  </TitlesOfParts>
  <Company>house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познавательного и речевого развития детей раннего возраста с неврологической патологией и пути коррекционного воздействия.</dc:title>
  <dc:creator>Kit</dc:creator>
  <cp:lastModifiedBy>Your User Name</cp:lastModifiedBy>
  <cp:revision>106</cp:revision>
  <dcterms:created xsi:type="dcterms:W3CDTF">2006-04-17T14:47:28Z</dcterms:created>
  <dcterms:modified xsi:type="dcterms:W3CDTF">2015-11-16T09:58:11Z</dcterms:modified>
</cp:coreProperties>
</file>