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8" r:id="rId4"/>
    <p:sldId id="259" r:id="rId5"/>
    <p:sldId id="261" r:id="rId6"/>
    <p:sldId id="257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A5C70-7118-483D-A354-193ADA468486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C1B3E-7BCD-4C92-9846-E48920664C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A5C70-7118-483D-A354-193ADA468486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C1B3E-7BCD-4C92-9846-E48920664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A5C70-7118-483D-A354-193ADA468486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C1B3E-7BCD-4C92-9846-E48920664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A5C70-7118-483D-A354-193ADA468486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C1B3E-7BCD-4C92-9846-E48920664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A5C70-7118-483D-A354-193ADA468486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C1B3E-7BCD-4C92-9846-E48920664C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A5C70-7118-483D-A354-193ADA468486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C1B3E-7BCD-4C92-9846-E48920664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A5C70-7118-483D-A354-193ADA468486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C1B3E-7BCD-4C92-9846-E48920664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A5C70-7118-483D-A354-193ADA468486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C1B3E-7BCD-4C92-9846-E48920664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A5C70-7118-483D-A354-193ADA468486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C1B3E-7BCD-4C92-9846-E48920664C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A5C70-7118-483D-A354-193ADA468486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C1B3E-7BCD-4C92-9846-E48920664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2A5C70-7118-483D-A354-193ADA468486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CC1B3E-7BCD-4C92-9846-E48920664C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82A5C70-7118-483D-A354-193ADA468486}" type="datetimeFigureOut">
              <a:rPr lang="ru-RU" smtClean="0"/>
              <a:pPr/>
              <a:t>10.07.2015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2CC1B3E-7BCD-4C92-9846-E48920664C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тих пушкина погасло дневное светило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52"/>
            <a:ext cx="8501121" cy="6572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500042"/>
            <a:ext cx="7406640" cy="5786478"/>
          </a:xfrm>
        </p:spPr>
        <p:txBody>
          <a:bodyPr>
            <a:normAutofit fontScale="77500" lnSpcReduction="20000"/>
          </a:bodyPr>
          <a:lstStyle/>
          <a:p>
            <a:r>
              <a:rPr lang="ru-RU" sz="4800" b="1" dirty="0" smtClean="0"/>
              <a:t>Элегия </a:t>
            </a:r>
            <a:r>
              <a:rPr lang="ru-RU" sz="4800" dirty="0" smtClean="0"/>
              <a:t>– жанр лирической поэзии, </a:t>
            </a:r>
            <a:r>
              <a:rPr lang="ru-RU" sz="4800" b="1" dirty="0" smtClean="0"/>
              <a:t>философские размышления</a:t>
            </a:r>
            <a:r>
              <a:rPr lang="ru-RU" sz="4800" dirty="0" smtClean="0"/>
              <a:t>, в котором грустные мысли, чувства и раздумья поэта облачены в стихотворную форму. </a:t>
            </a:r>
          </a:p>
          <a:p>
            <a:endParaRPr lang="ru-RU" sz="4800" dirty="0" smtClean="0"/>
          </a:p>
          <a:p>
            <a:r>
              <a:rPr lang="ru-RU" sz="4800" dirty="0" smtClean="0"/>
              <a:t>Основные вопросы, раскрываемые в элегии, - смысл жизни, человеческого существования, место поэта в мире, философские раздумья.</a:t>
            </a:r>
            <a:endParaRPr lang="ru-RU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071678"/>
            <a:ext cx="7498080" cy="41767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Романтизм</a:t>
            </a:r>
            <a:r>
              <a:rPr lang="ru-RU" dirty="0" smtClean="0"/>
              <a:t> – неудовлетворённость действительностью, разочарование совмещается с горячим личным порывом к свободе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5534044"/>
          </a:xfrm>
        </p:spPr>
        <p:txBody>
          <a:bodyPr>
            <a:normAutofit/>
          </a:bodyPr>
          <a:lstStyle/>
          <a:p>
            <a:r>
              <a:rPr lang="ru-RU" dirty="0" smtClean="0"/>
              <a:t>Рефрен – повторение какого-либо стиха или ряда стихов </a:t>
            </a:r>
          </a:p>
          <a:p>
            <a:r>
              <a:rPr lang="ru-RU" dirty="0" smtClean="0"/>
              <a:t>Перифраза или перифраз – это троп, описательно выражающий одно понятие с помощью нескольких (ночное светило – луна, погрузиться в сон – заснуть, царь зверей – лев)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рабус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0"/>
            <a:ext cx="4762500" cy="654367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00430" y="6143644"/>
            <a:ext cx="5429288" cy="500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Карл Иванович </a:t>
            </a:r>
            <a:r>
              <a:rPr lang="ru-RU" sz="2400" b="1" dirty="0" err="1" smtClean="0">
                <a:solidFill>
                  <a:schemeClr val="tx1"/>
                </a:solidFill>
              </a:rPr>
              <a:t>Рабус</a:t>
            </a:r>
            <a:r>
              <a:rPr lang="ru-RU" sz="2400" b="1" dirty="0" smtClean="0">
                <a:solidFill>
                  <a:schemeClr val="tx1"/>
                </a:solidFill>
              </a:rPr>
              <a:t>  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ры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85728"/>
            <a:ext cx="8215370" cy="616152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6143644"/>
            <a:ext cx="8215370" cy="500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Карл Иванович </a:t>
            </a:r>
            <a:r>
              <a:rPr lang="ru-RU" sz="2400" b="1" dirty="0" err="1" smtClean="0">
                <a:solidFill>
                  <a:schemeClr val="tx1"/>
                </a:solidFill>
              </a:rPr>
              <a:t>Рабус</a:t>
            </a:r>
            <a:r>
              <a:rPr lang="ru-RU" sz="2400" b="1" dirty="0" smtClean="0">
                <a:solidFill>
                  <a:schemeClr val="tx1"/>
                </a:solidFill>
              </a:rPr>
              <a:t> «Вид Гурзуфа в Крыму» 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user\Рабочий стол\qura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214422"/>
            <a:ext cx="8964488" cy="2928958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11430">
                  <a:solidFill>
                    <a:srgbClr val="00B050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Поэтический цикл «Подражание Корану</a:t>
            </a:r>
            <a:r>
              <a:rPr lang="ru-RU" sz="5400" b="1" dirty="0" smtClean="0">
                <a:ln w="11430">
                  <a:solidFill>
                    <a:srgbClr val="00B050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»</a:t>
            </a:r>
            <a:endParaRPr lang="ru-RU" sz="5400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</TotalTime>
  <Words>115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Поэтический цикл «Подражание Корану»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</cp:revision>
  <dcterms:created xsi:type="dcterms:W3CDTF">2015-01-12T15:19:10Z</dcterms:created>
  <dcterms:modified xsi:type="dcterms:W3CDTF">2015-07-10T11:03:50Z</dcterms:modified>
</cp:coreProperties>
</file>