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3" r:id="rId4"/>
    <p:sldId id="262" r:id="rId5"/>
    <p:sldId id="258" r:id="rId6"/>
    <p:sldId id="259" r:id="rId7"/>
    <p:sldId id="271" r:id="rId8"/>
    <p:sldId id="270" r:id="rId9"/>
    <p:sldId id="269" r:id="rId10"/>
    <p:sldId id="267" r:id="rId11"/>
    <p:sldId id="268" r:id="rId12"/>
    <p:sldId id="265" r:id="rId13"/>
    <p:sldId id="266" r:id="rId14"/>
    <p:sldId id="264" r:id="rId15"/>
    <p:sldId id="261" r:id="rId16"/>
    <p:sldId id="272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69" autoAdjust="0"/>
    <p:restoredTop sz="94660"/>
  </p:normalViewPr>
  <p:slideViewPr>
    <p:cSldViewPr snapToGrid="0" showGuides="1">
      <p:cViewPr varScale="1">
        <p:scale>
          <a:sx n="113" d="100"/>
          <a:sy n="113" d="100"/>
        </p:scale>
        <p:origin x="132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velib.ru/author/104882" TargetMode="External"/><Relationship Id="rId2" Type="http://schemas.openxmlformats.org/officeDocument/2006/relationships/hyperlink" Target="https://ru.wikipedia.org/wiki/&#1044;&#1080;&#1082;&#1082;&#1077;&#1085;&#1089;,_&#1063;&#1072;&#1088;&#1083;&#1100;&#1079;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/>
              <a:t>Чарльз Диккенс</a:t>
            </a:r>
            <a:endParaRPr lang="ru-RU" sz="6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1812 - 1870</a:t>
            </a:r>
            <a:endParaRPr lang="ru-RU" sz="3600" b="1" dirty="0"/>
          </a:p>
        </p:txBody>
      </p:sp>
      <p:pic>
        <p:nvPicPr>
          <p:cNvPr id="1026" name="Picture 2" descr="Charles Dickens Signature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8296" y="5197402"/>
            <a:ext cx="3591153" cy="1412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sohbetbiziz.com/wp-content/uploads/2015/03/21343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352" y="247680"/>
            <a:ext cx="5247697" cy="3278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strollon.co.uk/UploadedDocuments/CharlesDickens_14_05_09w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7559" y="247680"/>
            <a:ext cx="4371042" cy="3278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26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13962" y="318867"/>
            <a:ext cx="9804425" cy="5125329"/>
          </a:xfrm>
        </p:spPr>
        <p:txBody>
          <a:bodyPr>
            <a:noAutofit/>
          </a:bodyPr>
          <a:lstStyle/>
          <a:p>
            <a:r>
              <a:rPr lang="ru-RU" sz="2400" dirty="0" smtClean="0"/>
              <a:t>1843 год – после путешествия в Америку пишет роман «Мартин </a:t>
            </a:r>
            <a:r>
              <a:rPr lang="ru-RU" sz="2400" dirty="0" err="1" smtClean="0"/>
              <a:t>Чезльвит</a:t>
            </a:r>
            <a:r>
              <a:rPr lang="ru-RU" sz="2400" dirty="0" smtClean="0"/>
              <a:t>» (созданы замечательные пародии на американцев, что, конечно, вызвало у них бурные протесты). </a:t>
            </a:r>
          </a:p>
          <a:p>
            <a:r>
              <a:rPr lang="ru-RU" sz="2400" dirty="0" smtClean="0"/>
              <a:t>В те же годы выходят </a:t>
            </a:r>
            <a:r>
              <a:rPr lang="ru-RU" sz="2800" b="1" dirty="0" smtClean="0"/>
              <a:t>«Рождественская песнь», «Колокола».</a:t>
            </a:r>
          </a:p>
          <a:p>
            <a:r>
              <a:rPr lang="ru-RU" sz="2400" dirty="0" smtClean="0"/>
              <a:t>Диккенс становится главным редактором известнейшей газеты </a:t>
            </a:r>
            <a:r>
              <a:rPr lang="en-US" sz="2400" dirty="0"/>
              <a:t> </a:t>
            </a:r>
            <a:r>
              <a:rPr lang="en-US" sz="2400" b="1" i="1" dirty="0"/>
              <a:t>«Daily News</a:t>
            </a:r>
            <a:r>
              <a:rPr lang="en-US" sz="2400" b="1" i="1" dirty="0" smtClean="0"/>
              <a:t>»</a:t>
            </a:r>
            <a:r>
              <a:rPr lang="ru-RU" sz="2400" dirty="0" smtClean="0"/>
              <a:t>, не упуская возможности выражать на её страницах свои социально-политические взгляды.</a:t>
            </a:r>
          </a:p>
          <a:p>
            <a:r>
              <a:rPr lang="ru-RU" sz="2400" dirty="0" smtClean="0"/>
              <a:t>Пик славы Диккенса. Он пишет известные романы: </a:t>
            </a:r>
            <a:r>
              <a:rPr lang="ru-RU" sz="2800" b="1" dirty="0" smtClean="0"/>
              <a:t>«</a:t>
            </a:r>
            <a:r>
              <a:rPr lang="ru-RU" sz="2800" b="1" dirty="0" err="1" smtClean="0"/>
              <a:t>Домби</a:t>
            </a:r>
            <a:r>
              <a:rPr lang="ru-RU" sz="2800" b="1" dirty="0" smtClean="0"/>
              <a:t> и сын», «Дэвид </a:t>
            </a:r>
            <a:r>
              <a:rPr lang="ru-RU" sz="2800" b="1" dirty="0" err="1" smtClean="0"/>
              <a:t>Копперфильд</a:t>
            </a:r>
            <a:r>
              <a:rPr lang="ru-RU" sz="2800" b="1" dirty="0" smtClean="0"/>
              <a:t>» </a:t>
            </a:r>
            <a:r>
              <a:rPr lang="ru-RU" sz="2400" dirty="0" smtClean="0"/>
              <a:t>(во многом автобиографичный роман, восхваляющий старые устои морали и семьи; протест против капиталистической Англии).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6414532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p6.storage.canalblog.com/60/38/1192733/949077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79" y="395827"/>
            <a:ext cx="4008462" cy="6155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i56.photobucket.com/albums/g175/pennylane_4/dra-copperfield_08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917" y="2264605"/>
            <a:ext cx="7620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8951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filmweb.no/bilder/migration_catalog/article616378.ece/representations/h485/Maggie%20Smith%20i%20David%20Copperfie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058" y="314680"/>
            <a:ext cx="4222869" cy="6340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marieclaire.media.ipcdigital.co.uk/11116/000059afd/b1ef_orh750w480/Daniel-Radcliffe-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578" y="314680"/>
            <a:ext cx="4366720" cy="6340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53470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57692" y="515816"/>
            <a:ext cx="9663748" cy="5702104"/>
          </a:xfrm>
        </p:spPr>
        <p:txBody>
          <a:bodyPr/>
          <a:lstStyle/>
          <a:p>
            <a:r>
              <a:rPr lang="ru-RU" sz="2400" dirty="0" smtClean="0"/>
              <a:t>1854 год – роман </a:t>
            </a:r>
            <a:r>
              <a:rPr lang="ru-RU" sz="3200" b="1" dirty="0" smtClean="0"/>
              <a:t>«Тяжёлые времена» </a:t>
            </a:r>
            <a:r>
              <a:rPr lang="ru-RU" sz="2400" dirty="0" smtClean="0"/>
              <a:t>(критика капитализма, также сомнение в ценности личностного успеха в обществе).</a:t>
            </a:r>
          </a:p>
          <a:p>
            <a:r>
              <a:rPr lang="ru-RU" sz="2400" dirty="0" smtClean="0"/>
              <a:t>1857 год –</a:t>
            </a:r>
            <a:r>
              <a:rPr lang="ru-RU" sz="3200" b="1" dirty="0" smtClean="0"/>
              <a:t> «Крошка Доррит».</a:t>
            </a:r>
          </a:p>
          <a:p>
            <a:r>
              <a:rPr lang="ru-RU" sz="2400" dirty="0" smtClean="0"/>
              <a:t>1859 год – исторический роман </a:t>
            </a:r>
            <a:r>
              <a:rPr lang="ru-RU" sz="3200" b="1" dirty="0" smtClean="0"/>
              <a:t>«Повесть о двух городах» </a:t>
            </a:r>
            <a:r>
              <a:rPr lang="ru-RU" sz="2400" dirty="0" smtClean="0"/>
              <a:t>(о революции во Франции).</a:t>
            </a:r>
          </a:p>
          <a:p>
            <a:r>
              <a:rPr lang="ru-RU" sz="2400" dirty="0" smtClean="0"/>
              <a:t>1861 год – </a:t>
            </a:r>
            <a:r>
              <a:rPr lang="ru-RU" sz="3200" b="1" dirty="0" smtClean="0"/>
              <a:t>«Большие надежды».</a:t>
            </a:r>
          </a:p>
          <a:p>
            <a:r>
              <a:rPr lang="ru-RU" sz="2800" dirty="0" smtClean="0"/>
              <a:t>Последнее произведение, незаконченное</a:t>
            </a:r>
            <a:r>
              <a:rPr lang="ru-RU" sz="2400" dirty="0" smtClean="0"/>
              <a:t>,</a:t>
            </a:r>
            <a:r>
              <a:rPr lang="ru-RU" sz="3200" b="1" dirty="0" smtClean="0"/>
              <a:t> «Тайна Эдвина Друда» </a:t>
            </a:r>
            <a:r>
              <a:rPr lang="ru-RU" sz="2800" dirty="0" smtClean="0"/>
              <a:t>(детективный роман). </a:t>
            </a:r>
          </a:p>
          <a:p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2314226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42098" y="304799"/>
            <a:ext cx="9579342" cy="5955323"/>
          </a:xfrm>
        </p:spPr>
        <p:txBody>
          <a:bodyPr>
            <a:normAutofit/>
          </a:bodyPr>
          <a:lstStyle/>
          <a:p>
            <a:r>
              <a:rPr lang="ru-RU" sz="2800" dirty="0" smtClean="0"/>
              <a:t>1870 год – Диккенс умирает от инсульта, изнурённый тяжёлой работой, беспорядочной жизнью (он не только писал, но и выступал с лекциями, будучи непревзойдённым чтецом).</a:t>
            </a:r>
          </a:p>
          <a:p>
            <a:endParaRPr lang="ru-RU" sz="2800" dirty="0"/>
          </a:p>
          <a:p>
            <a:r>
              <a:rPr lang="ru-RU" sz="2800" dirty="0" smtClean="0"/>
              <a:t>Диккенса почитали </a:t>
            </a:r>
            <a:r>
              <a:rPr lang="ru-RU" sz="2800" dirty="0"/>
              <a:t> Л. Н. Толстой, Ф. М. Достоевский, Шарлотта </a:t>
            </a:r>
            <a:r>
              <a:rPr lang="ru-RU" sz="2800" dirty="0" err="1"/>
              <a:t>Бронте</a:t>
            </a:r>
            <a:r>
              <a:rPr lang="ru-RU" sz="2800" dirty="0"/>
              <a:t>, Генри Джеймс</a:t>
            </a:r>
            <a:r>
              <a:rPr lang="ru-RU" sz="2800" dirty="0" smtClean="0"/>
              <a:t>, Вирджиния Вулф.</a:t>
            </a:r>
          </a:p>
          <a:p>
            <a:endParaRPr lang="ru-RU" sz="2000" dirty="0"/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97466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data22.gallery.ru/albums/gallery/66912-e79d4-65843565-m750x740-u089c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92" y="513100"/>
            <a:ext cx="5007268" cy="606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maga.gr/wp-content/uploads/2011/12/Christmas_Caro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464" y="2368416"/>
            <a:ext cx="5612178" cy="4209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41375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Список используемых ресурсов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r>
              <a:rPr lang="en-US" dirty="0">
                <a:hlinkClick r:id="rId2"/>
              </a:rPr>
              <a:t>https://ru.wikipedia.org/wiki/</a:t>
            </a:r>
            <a:r>
              <a:rPr lang="ru-RU" dirty="0" err="1">
                <a:hlinkClick r:id="rId2"/>
              </a:rPr>
              <a:t>Диккенс,_</a:t>
            </a:r>
            <a:r>
              <a:rPr lang="ru-RU" dirty="0" err="1" smtClean="0">
                <a:hlinkClick r:id="rId2"/>
              </a:rPr>
              <a:t>Чарльз</a:t>
            </a:r>
            <a:endParaRPr lang="ru-RU" dirty="0" smtClean="0"/>
          </a:p>
          <a:p>
            <a:pPr>
              <a:buFont typeface="+mj-lt"/>
              <a:buAutoNum type="arabicPeriod"/>
            </a:pP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www.livelib.ru/author/104882</a:t>
            </a:r>
            <a:endParaRPr lang="ru-RU" dirty="0" smtClean="0"/>
          </a:p>
          <a:p>
            <a:pPr>
              <a:buFont typeface="+mj-lt"/>
              <a:buAutoNum type="arabicPeriod"/>
            </a:pPr>
            <a:endParaRPr lang="ru-RU" dirty="0"/>
          </a:p>
          <a:p>
            <a:pPr>
              <a:buFont typeface="+mj-lt"/>
              <a:buAutoNum type="arabicPeriod"/>
            </a:pPr>
            <a:endParaRPr lang="ru-RU" dirty="0" smtClean="0"/>
          </a:p>
          <a:p>
            <a:pPr>
              <a:buFont typeface="+mj-lt"/>
              <a:buAutoNum type="arabicPeriod"/>
            </a:pPr>
            <a:endParaRPr lang="ru-RU" dirty="0"/>
          </a:p>
          <a:p>
            <a:pPr>
              <a:buFont typeface="+mj-lt"/>
              <a:buAutoNum type="arabicPeriod"/>
            </a:pPr>
            <a:endParaRPr lang="ru-RU" dirty="0" smtClean="0"/>
          </a:p>
          <a:p>
            <a:pPr algn="r">
              <a:buFont typeface="+mj-lt"/>
              <a:buAutoNum type="arabicPeriod"/>
            </a:pPr>
            <a:endParaRPr lang="ru-RU" dirty="0"/>
          </a:p>
          <a:p>
            <a:pPr algn="r">
              <a:buFont typeface="+mj-lt"/>
              <a:buAutoNum type="arabicPeriod"/>
            </a:pPr>
            <a:endParaRPr lang="ru-RU" dirty="0" smtClean="0"/>
          </a:p>
          <a:p>
            <a:pPr marL="0" indent="0" algn="r">
              <a:buNone/>
            </a:pPr>
            <a:r>
              <a:rPr lang="ru-RU" dirty="0" err="1" smtClean="0"/>
              <a:t>Карачёва</a:t>
            </a:r>
            <a:r>
              <a:rPr lang="ru-RU" dirty="0" smtClean="0"/>
              <a:t> А.В.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2266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Биография писателя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1" y="2133600"/>
            <a:ext cx="9157311" cy="4337538"/>
          </a:xfrm>
        </p:spPr>
        <p:txBody>
          <a:bodyPr>
            <a:normAutofit fontScale="92500"/>
          </a:bodyPr>
          <a:lstStyle/>
          <a:p>
            <a:r>
              <a:rPr lang="ru-RU" sz="2800" dirty="0" smtClean="0"/>
              <a:t>Родился в Англии, в Портсмуте, в 1812 году. </a:t>
            </a:r>
          </a:p>
          <a:p>
            <a:r>
              <a:rPr lang="ru-RU" sz="2800" dirty="0" smtClean="0"/>
              <a:t>Семья была большая: Диккенс был вторым ребёнком из восьми. Отец, Джон Диккенс, был состоятельным чиновником, легкомысленным, но добродушным и весёлым. Детей окружил заботой и лаской, особенно баловал маленького Чарльза, который унаследовал от него богатое воображение и лёгкость слова. Мать, Элизабет Диккенс, была серьёзной женщиной, на плечи которой падали заботы о благосостоянии семьи.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267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dickenslit.com/Charles-Dickens/youngdicke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787" y="1378633"/>
            <a:ext cx="3597017" cy="504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dickens.fi/mum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948" y="1378633"/>
            <a:ext cx="4477586" cy="504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59988" y="464234"/>
            <a:ext cx="3587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Джон Диккенс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099948" y="309489"/>
            <a:ext cx="4477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Элизабет Диккенс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4799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98942" y="658107"/>
            <a:ext cx="5905670" cy="5253115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Маленький Диккенс был артистичным, способным мальчиком, прекрасно рассказывал стихи, разыгрывал сценки. Родители поощряли его увлечение настолько, что мальчик превратился в самовлюблённого и тщеславного актёра. </a:t>
            </a:r>
            <a:endParaRPr lang="ru-RU" sz="2800" dirty="0"/>
          </a:p>
        </p:txBody>
      </p:sp>
      <p:pic>
        <p:nvPicPr>
          <p:cNvPr id="3074" name="Picture 2" descr="http://cs625418.vk.me/v625418299/1b985/MYyT0Ljrxa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2" y="658107"/>
            <a:ext cx="4762500" cy="575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393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84634" y="562708"/>
            <a:ext cx="8915400" cy="5852160"/>
          </a:xfrm>
        </p:spPr>
        <p:txBody>
          <a:bodyPr>
            <a:normAutofit lnSpcReduction="10000"/>
          </a:bodyPr>
          <a:lstStyle/>
          <a:p>
            <a:r>
              <a:rPr lang="ru-RU" sz="2200" dirty="0" smtClean="0"/>
              <a:t>1815 год – семья переезжает в Лондон, затем, через 2 года, в </a:t>
            </a:r>
            <a:r>
              <a:rPr lang="ru-RU" sz="2200" dirty="0" err="1" smtClean="0"/>
              <a:t>Чатем</a:t>
            </a:r>
            <a:r>
              <a:rPr lang="ru-RU" sz="2200" dirty="0" smtClean="0"/>
              <a:t>, где Диккенс учится в школе </a:t>
            </a:r>
            <a:r>
              <a:rPr lang="ru-RU" sz="2200" dirty="0" err="1" smtClean="0"/>
              <a:t>баптисткого</a:t>
            </a:r>
            <a:r>
              <a:rPr lang="ru-RU" sz="2200" dirty="0" smtClean="0"/>
              <a:t> пастора. </a:t>
            </a:r>
          </a:p>
          <a:p>
            <a:r>
              <a:rPr lang="ru-RU" sz="2200" dirty="0" smtClean="0"/>
              <a:t>1824 год – отец Диккенса был посажен в долговую тюрьму (он разорился, к тому же жил не по средствам в столице). Мать боролась с нищетой;  Чарльз был отправлен на фабрику по производству ваксы,  что было для него величайшим ударом, позже  он скрывал эти унизительные моменты жизни. </a:t>
            </a:r>
          </a:p>
          <a:p>
            <a:r>
              <a:rPr lang="ru-RU" sz="2200" dirty="0" smtClean="0"/>
              <a:t>Но были и плюсы: со «дна» жизни Диккенс вынес любовь к обиженным, нуждающимся. Он знал, что такое эксплуатация детского труда, что такое долговые тюрьмы (они вынуждены были сидеть в тюрьме по воскресеньям); Диккенс ненавидел богачей, господствующие классы.</a:t>
            </a:r>
          </a:p>
          <a:p>
            <a:r>
              <a:rPr lang="ru-RU" sz="2200" dirty="0" smtClean="0"/>
              <a:t>Честолюбивый подросток загорелся мыслью перерасти своё первоначальное социальное место, завоевать себе богатство, свободу.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54425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cucollector.com/images/debtors_prison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019" y="151544"/>
            <a:ext cx="9058765" cy="6567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42495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2166" y="450166"/>
            <a:ext cx="6482446" cy="5461056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/>
              <a:t>Через некоторые время Джон Диккенс получает наследство, освобождается из тюрьмы, устраивается репортёром в одну из газет. </a:t>
            </a:r>
          </a:p>
          <a:p>
            <a:r>
              <a:rPr lang="ru-RU" sz="2400" dirty="0" smtClean="0"/>
              <a:t>Чарльз продолжал работать на фабрике, затем закончил Веллингтонскую Академию, в мае 1827 года был принят в адвокатскую контору, где проработал почти год, получая гроши. </a:t>
            </a:r>
          </a:p>
          <a:p>
            <a:r>
              <a:rPr lang="ru-RU" sz="2400" dirty="0" smtClean="0"/>
              <a:t>1830 год – работа в газете «Утренние хроники». Диккенса сразу заметила публика, отныне и до конца жизни он занимается литературой. </a:t>
            </a:r>
            <a:endParaRPr lang="ru-RU" sz="2400" dirty="0"/>
          </a:p>
        </p:txBody>
      </p:sp>
      <p:pic>
        <p:nvPicPr>
          <p:cNvPr id="5124" name="Picture 4" descr="http://liberallifestyles.com/wp-content/uploads/2011/12/Dickens-18-Frontispiece-Sketches-by-Boz-written-by-Dickens-with-illustrations-by-George-Cruikshank-1837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166" y="273285"/>
            <a:ext cx="4149969" cy="6380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90494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295421"/>
            <a:ext cx="8915400" cy="6344529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/>
              <a:t>1836 год – напечатаны и опубликованы </a:t>
            </a:r>
            <a:r>
              <a:rPr lang="ru-RU" sz="2800" b="1" dirty="0" smtClean="0"/>
              <a:t>«Очерки </a:t>
            </a:r>
            <a:r>
              <a:rPr lang="ru-RU" sz="2800" b="1" dirty="0" err="1" smtClean="0"/>
              <a:t>Боза</a:t>
            </a:r>
            <a:r>
              <a:rPr lang="ru-RU" sz="2800" b="1" dirty="0" smtClean="0"/>
              <a:t>», </a:t>
            </a:r>
            <a:r>
              <a:rPr lang="ru-RU" sz="2400" dirty="0" smtClean="0"/>
              <a:t>первые психологические литературные зарисовки Диккенса, портреты лондонцев; выходили они в газетном варианте, принося славу молодому автору. </a:t>
            </a:r>
          </a:p>
          <a:p>
            <a:r>
              <a:rPr lang="ru-RU" sz="2400" dirty="0" smtClean="0"/>
              <a:t>В этом же году выходят первые главы </a:t>
            </a:r>
            <a:r>
              <a:rPr lang="ru-RU" sz="2600" b="1" dirty="0" smtClean="0"/>
              <a:t>«Посмертных записок </a:t>
            </a:r>
            <a:r>
              <a:rPr lang="ru-RU" sz="2600" b="1" dirty="0" err="1" smtClean="0"/>
              <a:t>Пиквикского</a:t>
            </a:r>
            <a:r>
              <a:rPr lang="ru-RU" sz="2600" b="1" dirty="0" smtClean="0"/>
              <a:t> клуба».</a:t>
            </a:r>
            <a:r>
              <a:rPr lang="ru-RU" sz="2400" dirty="0" smtClean="0"/>
              <a:t> Успех был ошеломительный, популярность Диккенса возросла стократно. Диккенс воспользовался этим для решения более серьёзных задач: он пишет романы, в которых поднимает проблему свободы, указывает на жестокость общественных отношений (что горячо поддерживали консерваторы и либералы).</a:t>
            </a:r>
          </a:p>
          <a:p>
            <a:r>
              <a:rPr lang="ru-RU" sz="2400" dirty="0" smtClean="0"/>
              <a:t>1838 год – «Приключения Оливера Твиста» (роман о сироте, родившемся в работном доме).</a:t>
            </a:r>
          </a:p>
          <a:p>
            <a:r>
              <a:rPr lang="ru-RU" sz="2400" dirty="0" smtClean="0"/>
              <a:t>1839 – «Николас </a:t>
            </a:r>
            <a:r>
              <a:rPr lang="ru-RU" sz="2400" dirty="0" err="1" smtClean="0"/>
              <a:t>Никльби</a:t>
            </a:r>
            <a:r>
              <a:rPr lang="ru-RU" sz="2400" dirty="0" smtClean="0"/>
              <a:t>» (критикуются школы-пансионы).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7901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1.fwcdn.pl/ph/49/99/114999/261342.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78" y="126610"/>
            <a:ext cx="7533249" cy="5022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shop-paradise.com/media/product/afb/prikljuchenija-olivera-tvista-77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8087" y="1286315"/>
            <a:ext cx="5379720" cy="5379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5018470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75</TotalTime>
  <Words>605</Words>
  <Application>Microsoft Office PowerPoint</Application>
  <PresentationFormat>Широкоэкранный</PresentationFormat>
  <Paragraphs>41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Century Gothic</vt:lpstr>
      <vt:lpstr>Wingdings 3</vt:lpstr>
      <vt:lpstr>Легкий дым</vt:lpstr>
      <vt:lpstr>Чарльз Диккенс</vt:lpstr>
      <vt:lpstr>Биография писателя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Список используемых ресурсов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Чарльз Диккенс</dc:title>
  <dc:creator>Аня</dc:creator>
  <cp:lastModifiedBy>Аня</cp:lastModifiedBy>
  <cp:revision>9</cp:revision>
  <dcterms:created xsi:type="dcterms:W3CDTF">2015-10-21T15:25:56Z</dcterms:created>
  <dcterms:modified xsi:type="dcterms:W3CDTF">2015-10-29T20:03:13Z</dcterms:modified>
</cp:coreProperties>
</file>