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8" r:id="rId6"/>
    <p:sldId id="261" r:id="rId7"/>
    <p:sldId id="276" r:id="rId8"/>
    <p:sldId id="265" r:id="rId9"/>
    <p:sldId id="266" r:id="rId10"/>
    <p:sldId id="275" r:id="rId11"/>
    <p:sldId id="262" r:id="rId12"/>
    <p:sldId id="263" r:id="rId13"/>
    <p:sldId id="264" r:id="rId14"/>
    <p:sldId id="272" r:id="rId15"/>
    <p:sldId id="267" r:id="rId16"/>
    <p:sldId id="271" r:id="rId17"/>
    <p:sldId id="260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36" autoAdjust="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B4644-BE06-472F-83F9-916A056AAE81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A0984-752F-4134-ADB0-2201AEF16F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97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0984-752F-4134-ADB0-2201AEF16FB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ERTO\Рабочий стол\кони\ФОТО КОНИ\20-5500166g3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56984" cy="619268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8172480" cy="1857388"/>
          </a:xfrm>
        </p:spPr>
        <p:txBody>
          <a:bodyPr>
            <a:noAutofit/>
          </a:bodyPr>
          <a:lstStyle/>
          <a:p>
            <a:r>
              <a:rPr lang="ru-RU" sz="4000" b="1" cap="all" dirty="0" smtClean="0">
                <a:solidFill>
                  <a:schemeClr val="accent2">
                    <a:lumMod val="75000"/>
                  </a:schemeClr>
                </a:solidFill>
              </a:rPr>
              <a:t>Заповедный полуостров Кони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дар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052736"/>
            <a:ext cx="8888536" cy="5544617"/>
          </a:xfrm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ru-RU" dirty="0" smtClean="0"/>
              <a:t>Леса богаты ягодами и грибами.</a:t>
            </a:r>
            <a:endParaRPr lang="ru-RU" dirty="0"/>
          </a:p>
        </p:txBody>
      </p:sp>
      <p:pic>
        <p:nvPicPr>
          <p:cNvPr id="5" name="Picture 23" descr="B_Fly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640951">
            <a:off x="5102008" y="1977681"/>
            <a:ext cx="1764688" cy="186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SERTO\Рабочий стол\кони\ФОТО КОНИ\21-42001bha2b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0" y="2276872"/>
            <a:ext cx="9144000" cy="481186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16211"/>
            <a:ext cx="7143800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Реки полуострова Кони – исключительно «горбушевые», - в них не </a:t>
            </a:r>
            <a:r>
              <a:rPr lang="ru-RU" sz="2800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заходят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нерест никакие другие лососи, кроме горбуши. В прибрежных водах встречаются до 80 морских, в том числе и промысловых, видов рыб.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19256" cy="1080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Многочисленны волосатый и колючий крабы,</a:t>
            </a:r>
            <a:endParaRPr lang="ru-RU" sz="3200" dirty="0"/>
          </a:p>
        </p:txBody>
      </p:sp>
      <p:pic>
        <p:nvPicPr>
          <p:cNvPr id="20482" name="Picture 2" descr="C:\Documents and Settings\SERTO\Рабочий стол\кони\ФОТО КОНИ\20-590016ssey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04" y="836712"/>
            <a:ext cx="8928992" cy="590465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Обыкновенный морской ёж, морские звезды, креветки.</a:t>
            </a:r>
            <a:endParaRPr lang="ru-RU" sz="3200" dirty="0"/>
          </a:p>
        </p:txBody>
      </p:sp>
      <p:pic>
        <p:nvPicPr>
          <p:cNvPr id="21506" name="Picture 2" descr="C:\Documents and Settings\SERTO\Рабочий стол\кони\ФОТО КОНИ\21-46001csy4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836712"/>
            <a:ext cx="9036496" cy="602128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-010016z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548680"/>
            <a:ext cx="9036496" cy="6192688"/>
          </a:xfrm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8072" cy="936104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ненастные дни над горами весят низкие облака, в долины заползает туман.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SERTO\Рабочий стол\кони\ФОТО КОНИ\20-590016kf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860032" cy="428628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84482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полуострове Кони – самое большое скопление бурого медведя в Магаданской области. Также многочисленны лисица и горностай. </a:t>
            </a:r>
            <a:endParaRPr lang="ru-RU" sz="28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79" name="Picture 3" descr="C:\Documents and Settings\SERTO\Рабочий стол\кони\ФОТО КОНИ\21-010017eg2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907976"/>
            <a:ext cx="5184575" cy="428628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57608"/>
            <a:ext cx="9036496" cy="210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-24001a3w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5760640"/>
          </a:xfrm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На горных участках побережья обитает снежный баран.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 прибрежных водах полуострова обитают три вида настоящих тюленей.</a:t>
            </a:r>
            <a:endParaRPr lang="ru-RU" sz="3200" dirty="0"/>
          </a:p>
        </p:txBody>
      </p:sp>
      <p:pic>
        <p:nvPicPr>
          <p:cNvPr id="17410" name="Picture 2" descr="C:\Documents and Settings\SERTO\Рабочий стол\кони\ФОТО КОНИ\20-590016qz5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04" y="836712"/>
            <a:ext cx="8856984" cy="602128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1064" y="-623700"/>
            <a:ext cx="8737032" cy="23245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морских млекопитающих самый широко распространенный вид — тюлень </a:t>
            </a:r>
            <a:r>
              <a:rPr lang="ru-RU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ларга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26627" name="Picture 3" descr="C:\Documents and Settings\SERTO\Рабочий стол\кони\ФОТО КОНИ\20-590016ra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712"/>
            <a:ext cx="9144000" cy="590465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SERTO\Рабочий стол\кони\ФОТО КОНИ\21-45001c4hb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213285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Государственные инспекторы круглосуточно охраняют этот уникальный и труднодоступный уголок Колымского края.</a:t>
            </a:r>
            <a:endParaRPr lang="ru-RU" sz="32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ERTO\Рабочий стол\кони\ФОТО КОНИ\20-590016fae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9512" y="299070"/>
            <a:ext cx="8945760" cy="648072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5749810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Идея заповедника на территории Магаданской области принадлежит известному геологу Алексею Петровичу Васьковскому, заведовавшему лабораторией охраны природы Института биологических проблем Севера.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ERTO\Рабочий стол\кони\ФОТО КОНИ\21-0200172th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80728"/>
            <a:ext cx="8964488" cy="568863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064896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Государственный природный заповедник "Магаданский" образован для сохранения в естественном состоянии  уникальных ландшафтных, флористических и фаунистических комплексов северо-востока Азии, изучения их.</a:t>
            </a:r>
            <a:br>
              <a:rPr lang="ru-RU" sz="2400" b="1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2400" b="1" spc="0" dirty="0" smtClean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SERTO\Рабочий стол\кони\ФОТО КОНИ\1348308387__12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504" y="1196752"/>
            <a:ext cx="8928992" cy="566124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223224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spc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Красивые, укрытые стланиковой шубой горы и скалистые гольцы в пятнах снежников, горные реки и озера, следы поселений древнего человека – все это полуостров Кони, расположенный всего в 50 километрах от Магадана.</a:t>
            </a: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1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65024" cy="9361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n w="32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round/>
                </a:ln>
              </a:rPr>
              <a:t>Побережье изобилует живописными бухтами, скалистыми мысами.</a:t>
            </a:r>
            <a:endParaRPr lang="ru-RU" sz="2800" dirty="0">
              <a:ln w="32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round/>
              </a:ln>
            </a:endParaRPr>
          </a:p>
        </p:txBody>
      </p:sp>
      <p:pic>
        <p:nvPicPr>
          <p:cNvPr id="25604" name="Picture 4" descr="C:\Documents and Settings\SERTO\Рабочий стол\кони\ФОТО КОНИ\21-0200170rrd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98963"/>
            <a:ext cx="4502150" cy="250031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5603" name="Picture 3" descr="C:\Documents and Settings\SERTO\Рабочий стол\кони\ФОТО КОНИ\20-5500166g3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49358"/>
            <a:ext cx="6012763" cy="642942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5605" name="Picture 5" descr="C:\Documents and Settings\SERTO\Рабочий стол\кони\ФОТО КОНИ\21-45001c0k2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254" y="692695"/>
            <a:ext cx="4572032" cy="424847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Облик ландшафта оживляется скалистыми гребнями, водопадами.</a:t>
            </a:r>
            <a:endParaRPr lang="ru-RU" dirty="0"/>
          </a:p>
        </p:txBody>
      </p:sp>
      <p:pic>
        <p:nvPicPr>
          <p:cNvPr id="18434" name="Picture 2" descr="C:\Documents and Settings\SERTO\Рабочий стол\кони\ФОТО КОНИ\20-590016hhy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04" y="836712"/>
            <a:ext cx="8928992" cy="590465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 предвери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4704"/>
            <a:ext cx="9036496" cy="5976664"/>
          </a:xfrm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На крутых склонах в изобилии рябины, брусники и голубики.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614792" cy="115212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долинах рек встречаются удивительные рощи душистого тополя и чозении, сменяемые в верховьях непроходимыми зарослями ольховника и кедрового стланика.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Documents and Settings\SERTO\Рабочий стол\кони\ФОТО КОНИ\21-42001bg0ez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1700809"/>
            <a:ext cx="9144000" cy="512781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2870" y="116632"/>
            <a:ext cx="8695682" cy="1181816"/>
          </a:xfrm>
        </p:spPr>
        <p:txBody>
          <a:bodyPr>
            <a:noAutofit/>
          </a:bodyPr>
          <a:lstStyle/>
          <a:p>
            <a:pPr algn="ctr"/>
            <a:r>
              <a:rPr lang="ru-RU" sz="2800" b="1" spc="0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Поражает красотой рододендрон золотистый - многолетнее растение, дошедшее до нас еще от прошлых геологических эпох. </a:t>
            </a:r>
            <a:endParaRPr lang="ru-RU" sz="2800" b="1" spc="0" dirty="0">
              <a:ln w="1778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3556" name="Picture 4" descr="C:\Documents and Settings\SERTO\Рабочий стол\кони\кони\на колыму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4857750" cy="478631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3557" name="Picture 5" descr="C:\Documents and Settings\SERTO\Рабочий стол\кони\кони\рододе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358" y="836712"/>
            <a:ext cx="5157900" cy="610312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3558" name="Picture 6" descr="C:\Documents and Settings\SERTO\Рабочий стол\кони\ФОТО КОНИ\21-32001b13y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70" y="4509120"/>
            <a:ext cx="4643470" cy="264320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" name="Picture 24" descr="B_Fly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3534863" cy="27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471</TotalTime>
  <Words>285</Words>
  <Application>Microsoft Office PowerPoint</Application>
  <PresentationFormat>Экран (4:3)</PresentationFormat>
  <Paragraphs>20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Заповедный полуостров Кони </vt:lpstr>
      <vt:lpstr>Презентация PowerPoint</vt:lpstr>
      <vt:lpstr>Государственный природный заповедник "Магаданский" образован для сохранения в естественном состоянии  уникальных ландшафтных, флористических и фаунистических комплексов северо-востока Азии, изучения их. </vt:lpstr>
      <vt:lpstr>Красивые, укрытые стланиковой шубой горы и скалистые гольцы в пятнах снежников, горные реки и озера, следы поселений древнего человека – все это полуостров Кони, расположенный всего в 50 километрах от Магадана. </vt:lpstr>
      <vt:lpstr>Побережье изобилует живописными бухтами, скалистыми мысами.</vt:lpstr>
      <vt:lpstr>Облик ландшафта оживляется скалистыми гребнями, водопадами.</vt:lpstr>
      <vt:lpstr>На крутых склонах в изобилии рябины, брусники и голубики.</vt:lpstr>
      <vt:lpstr>В долинах рек встречаются удивительные рощи душистого тополя и чозении, сменяемые в верховьях непроходимыми зарослями ольховника и кедрового стланика.</vt:lpstr>
      <vt:lpstr>Поражает красотой рододендрон золотистый - многолетнее растение, дошедшее до нас еще от прошлых геологических эпох. </vt:lpstr>
      <vt:lpstr>Леса богаты ягодами и грибами.</vt:lpstr>
      <vt:lpstr>Презентация PowerPoint</vt:lpstr>
      <vt:lpstr>Многочисленны волосатый и колючий крабы,</vt:lpstr>
      <vt:lpstr>Обыкновенный морской ёж, морские звезды, креветки.</vt:lpstr>
      <vt:lpstr>В ненастные дни над горами весят низкие облака, в долины заползает туман.</vt:lpstr>
      <vt:lpstr>На полуострове Кони – самое большое скопление бурого медведя в Магаданской области. Также многочисленны лисица и горностай. </vt:lpstr>
      <vt:lpstr>На горных участках побережья обитает снежный баран.</vt:lpstr>
      <vt:lpstr>В прибрежных водах полуострова обитают три вида настоящих тюленей.</vt:lpstr>
      <vt:lpstr>Из морских млекопитающих самый широко распространенный вид — тюлень ларга </vt:lpstr>
      <vt:lpstr>Государственные инспекторы круглосуточно охраняют этот уникальный и труднодоступный уголок Колымского края.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Заповедный полуостров Кони.</dc:title>
  <dc:creator>артем</dc:creator>
  <cp:lastModifiedBy>артем</cp:lastModifiedBy>
  <cp:revision>59</cp:revision>
  <dcterms:modified xsi:type="dcterms:W3CDTF">2015-09-25T06:49:54Z</dcterms:modified>
</cp:coreProperties>
</file>