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4538C"/>
    <a:srgbClr val="0033CC"/>
    <a:srgbClr val="0000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93D81CF-94F2-401A-BA57-92F5A7B2D0C5}" styleName="Средний стиль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E8034E78-7F5D-4C2E-B375-FC64B27BC917}" styleName="Темный стиль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201" autoAdjust="0"/>
    <p:restoredTop sz="94624" autoAdjust="0"/>
  </p:normalViewPr>
  <p:slideViewPr>
    <p:cSldViewPr>
      <p:cViewPr varScale="1">
        <p:scale>
          <a:sx n="65" d="100"/>
          <a:sy n="65" d="100"/>
        </p:scale>
        <p:origin x="-1536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02.11.2015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www.google.ru/url?sa=i&amp;rct=j&amp;q=&amp;esrc=s&amp;source=images&amp;cd=&amp;cad=rja&amp;uact=8&amp;ved=0CAcQjRxqFQoTCMepqvSg8sgCFcrvcgodolgCqw&amp;url=http%3A%2F%2Fkeepslide.com%2Fphoto%2F22809&amp;bvm=bv.106379543,d.bGQ&amp;psig=AFQjCNEndfm9S5OVEZlg5wSZgYpH41IbcA&amp;ust=1446571480903244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s://www.google.ru/url?sa=i&amp;rct=j&amp;q=&amp;esrc=s&amp;source=images&amp;cd=&amp;cad=rja&amp;uact=8&amp;ved=0CAcQjRxqFQoTCOPL4oW98cgCFUhzcgodrhwPtg&amp;url=http://usiter.com/post.php?mir=51674&amp;bvm=bv.106379543,d.bGQ&amp;psig=AFQjCNEZD6Dcog2ICGQsEQueY9wtjjCwMg&amp;ust=1446544679167727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https://www.google.ru/url?sa=i&amp;rct=j&amp;q=&amp;esrc=s&amp;source=images&amp;cd=&amp;cad=rja&amp;uact=8&amp;ved=0CAcQjRxqFQoTCKTL2uK98cgCFaN8cgod6OwKfg&amp;url=http://zoofayna.ru/rys-obyknovennaya/&amp;bvm=bv.106379543,d.bGQ&amp;psig=AFQjCNECXAn0qxlzTpwPCEs4II7XiptunQ&amp;ust=1446544838365189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s://www.google.ru/url?sa=i&amp;rct=j&amp;q=&amp;esrc=s&amp;source=images&amp;cd=&amp;cad=rja&amp;uact=8&amp;ved=0CAcQjRxqFQoTCL60mea58cgCFYhrcgodQecAfQ&amp;url=http://www.igrushka24.ru/catalog/piramida-malaya-1/&amp;psig=AFQjCNGm2GLMVhIZ01cQ7Ma_8DNdOvhBqQ&amp;ust=1446543817061772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s://www.google.ru/url?sa=i&amp;rct=j&amp;q=&amp;esrc=s&amp;source=images&amp;cd=&amp;cad=rja&amp;uact=8&amp;ved=0CAcQjRxqFQoTCNKYncK68cgCFSn-cgodniQCTg&amp;url=http://www.intelkot.ru/yula-igrushka-bolshaya/&amp;bvm=bv.106379543,d.bGQ&amp;psig=AFQjCNG-GDmvjcoZXpDghn4lHVR0aAzfCQ&amp;ust=1446543863258565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s://www.google.ru/url?sa=i&amp;rct=j&amp;q=&amp;esrc=s&amp;source=images&amp;cd=&amp;cad=rja&amp;uact=8&amp;ved=0CAcQjRxqFQoTCJfg9fO68cgCFQZ3cgoduI8LEQ&amp;url=http://about-toys.ucoz.net/news/takie_raznye_kubiki/2015-08-08-137&amp;bvm=bv.106379543,d.bGQ&amp;psig=AFQjCNGr-vIcR1CoTPcJnQvo9BQ7rNJz8w&amp;ust=1446544112452278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s://www.google.ru/url?sa=i&amp;rct=j&amp;q=&amp;esrc=s&amp;source=images&amp;cd=&amp;cad=rja&amp;uact=8&amp;ved=0CAcQjRxqFQoTCLfjmai78cgCFUP-cgod_xAFqw&amp;url=http://www.pushe.ru/catalog/armchairs/rona/&amp;bvm=bv.106379543,d.bGQ&amp;psig=AFQjCNFJgxmKkl8JvWOLrq__etEbOeMI8w&amp;ust=1446544186265931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s://www.google.ru/url?sa=i&amp;rct=j&amp;q=&amp;esrc=s&amp;source=images&amp;cd=&amp;cad=rja&amp;uact=8&amp;ved=0CAcQjRxqFQoTCI-53de78cgCFSjhcgodZWcB_w&amp;url=http://stroimzauralom.ru/kak-vibrat-udobniy-divan.html&amp;bvm=bv.106379543,d.bGQ&amp;psig=AFQjCNFnHMvHooNMMRVRYBn5Nk2A0ORdgQ&amp;ust=1446544293029092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s://www.google.ru/url?sa=i&amp;rct=j&amp;q=&amp;esrc=s&amp;source=images&amp;cd=&amp;cad=rja&amp;uact=8&amp;ved=0CAcQjRxqFQoTCKHWrK688cgCFYQPcgodCoUBgg&amp;url=http://stolstulshop.ru/shkaf-valensiya-4-p254-11/&amp;bvm=bv.106379543,d.bGQ&amp;psig=AFQjCNFgmJ1FSqV1SD69bkj45nQ0xI_RnA&amp;ust=1446544494395391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s://www.google.ru/url?sa=i&amp;rct=j&amp;q=&amp;esrc=s&amp;source=images&amp;cd=&amp;cad=rja&amp;uact=8&amp;ved=0CAcQjRxqFQoTCNiMzNG88cgCFQcQcgodYJ4AcQ&amp;url=http://readovka.ru/news-of-the-day/new-of-the-day/2262-smolensk_los&amp;bvm=bv.106379543,d.bGQ&amp;psig=AFQjCNFnFWl7L7hKvswGE_8mqrJ7qZct3g&amp;ust=1446544554378261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http://www.yaom.ru/img_tv/tvsvoya-igra_img_0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60648"/>
            <a:ext cx="9073008" cy="6264696"/>
          </a:xfrm>
          <a:prstGeom prst="rect">
            <a:avLst/>
          </a:prstGeom>
          <a:noFill/>
          <a:ln w="101600">
            <a:solidFill>
              <a:srgbClr val="002060"/>
            </a:solidFill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400" b="1" dirty="0" smtClean="0">
                <a:solidFill>
                  <a:schemeClr val="bg1"/>
                </a:solidFill>
              </a:rPr>
              <a:t>ЖИВОТНЫЕ</a:t>
            </a:r>
            <a:endParaRPr lang="ru-RU" sz="5400" b="1" dirty="0">
              <a:solidFill>
                <a:schemeClr val="bg1"/>
              </a:solidFill>
            </a:endParaRPr>
          </a:p>
        </p:txBody>
      </p:sp>
      <p:pic>
        <p:nvPicPr>
          <p:cNvPr id="2050" name="Picture 2" descr="http://usiter.com/uploads/20120528/nosorog+99901073168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5616" y="1340768"/>
            <a:ext cx="7013401" cy="526744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400" b="1" dirty="0" smtClean="0">
                <a:solidFill>
                  <a:schemeClr val="bg1"/>
                </a:solidFill>
              </a:rPr>
              <a:t>ЖИВОТНЫЕ</a:t>
            </a:r>
            <a:endParaRPr lang="ru-RU" sz="5400" b="1" dirty="0">
              <a:solidFill>
                <a:schemeClr val="bg1"/>
              </a:solidFill>
            </a:endParaRPr>
          </a:p>
        </p:txBody>
      </p:sp>
      <p:pic>
        <p:nvPicPr>
          <p:cNvPr id="1082" name="Picture 58" descr="http://zoofayna.ru/wp-content/uploads/2011/06/ruis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5616" y="1412776"/>
            <a:ext cx="6716698" cy="470452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 РАУНД</a:t>
            </a:r>
            <a:endParaRPr lang="ru-RU" sz="7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820687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4400" b="1" dirty="0" smtClean="0">
                <a:solidFill>
                  <a:srgbClr val="FFFF00"/>
                </a:solidFill>
              </a:rPr>
              <a:t>ТЕМА РАУНДА:</a:t>
            </a:r>
            <a:endParaRPr lang="ru-RU" sz="4400" b="1" dirty="0">
              <a:solidFill>
                <a:srgbClr val="FFFF00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043608" y="2636912"/>
          <a:ext cx="7128792" cy="1310640"/>
        </p:xfrm>
        <a:graphic>
          <a:graphicData uri="http://schemas.openxmlformats.org/drawingml/2006/table">
            <a:tbl>
              <a:tblPr firstRow="1" bandRow="1">
                <a:tableStyleId>{E8034E78-7F5D-4C2E-B375-FC64B27BC917}</a:tableStyleId>
              </a:tblPr>
              <a:tblGrid>
                <a:gridCol w="7128792"/>
              </a:tblGrid>
              <a:tr h="124813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4000" dirty="0" smtClean="0">
                          <a:ln>
                            <a:solidFill>
                              <a:schemeClr val="bg1"/>
                            </a:solidFill>
                          </a:ln>
                        </a:rPr>
                        <a:t>ЗВУКИ И БУКВЫ</a:t>
                      </a:r>
                    </a:p>
                    <a:p>
                      <a:endParaRPr lang="ru-RU" sz="4000" b="1" kern="1200" dirty="0" smtClean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400" b="1" dirty="0" smtClean="0">
                <a:solidFill>
                  <a:schemeClr val="bg1"/>
                </a:solidFill>
              </a:rPr>
              <a:t>ЗВУКИ И БУКВЫ</a:t>
            </a:r>
            <a:endParaRPr lang="ru-RU" sz="5400" b="1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968552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ru-RU" sz="3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</a:t>
            </a:r>
            <a:endParaRPr lang="ru-RU" sz="34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400" b="1" dirty="0" smtClean="0">
                <a:solidFill>
                  <a:schemeClr val="bg1"/>
                </a:solidFill>
              </a:rPr>
              <a:t>ЗВУКИ И БУКВЫ</a:t>
            </a:r>
            <a:endParaRPr lang="ru-RU" sz="5400" b="1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ctr">
              <a:buNone/>
            </a:pPr>
            <a:r>
              <a:rPr lang="ru-RU" sz="3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</a:t>
            </a:r>
            <a:endParaRPr lang="ru-RU" sz="34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400" b="1" dirty="0" smtClean="0">
                <a:solidFill>
                  <a:schemeClr val="bg1"/>
                </a:solidFill>
              </a:rPr>
              <a:t>ЗВУКИ И БУКВЫ</a:t>
            </a:r>
            <a:endParaRPr lang="ru-RU" sz="5400" b="1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ctr">
              <a:buNone/>
            </a:pPr>
            <a:r>
              <a:rPr lang="ru-RU" sz="3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</a:t>
            </a:r>
            <a:endParaRPr lang="ru-RU" sz="34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400" b="1" dirty="0" smtClean="0">
                <a:solidFill>
                  <a:schemeClr val="bg1"/>
                </a:solidFill>
              </a:rPr>
              <a:t>ЗВУКИ И БУКВЫ</a:t>
            </a:r>
            <a:endParaRPr lang="ru-RU" sz="5400" b="1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ctr">
              <a:buNone/>
            </a:pPr>
            <a:r>
              <a:rPr lang="ru-RU" sz="3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</a:t>
            </a:r>
            <a:endParaRPr lang="ru-RU" sz="34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400" b="1" dirty="0" smtClean="0">
                <a:solidFill>
                  <a:schemeClr val="bg1"/>
                </a:solidFill>
              </a:rPr>
              <a:t>ЗВУКИ И БУКВЫ</a:t>
            </a:r>
            <a:endParaRPr lang="ru-RU" sz="5400" b="1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ctr">
              <a:buNone/>
            </a:pPr>
            <a:r>
              <a:rPr lang="ru-RU" sz="3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</a:t>
            </a:r>
            <a:endParaRPr lang="ru-RU" sz="34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400" b="1" dirty="0" smtClean="0">
                <a:solidFill>
                  <a:schemeClr val="bg1"/>
                </a:solidFill>
              </a:rPr>
              <a:t>ЗВУКИ И БУКВЫ</a:t>
            </a:r>
            <a:endParaRPr lang="ru-RU" sz="5400" b="1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ctr">
              <a:buNone/>
            </a:pPr>
            <a:r>
              <a:rPr lang="ru-RU" sz="3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Ш</a:t>
            </a:r>
            <a:endParaRPr lang="ru-RU" sz="34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400" b="1" dirty="0" smtClean="0">
                <a:solidFill>
                  <a:schemeClr val="bg1"/>
                </a:solidFill>
              </a:rPr>
              <a:t>ЗВУКИ И БУКВЫ</a:t>
            </a:r>
            <a:endParaRPr lang="ru-RU" sz="5400" b="1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ctr">
              <a:buNone/>
            </a:pPr>
            <a:r>
              <a:rPr lang="ru-RU" sz="3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</a:t>
            </a:r>
            <a:endParaRPr lang="ru-RU" sz="34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РАУНД</a:t>
            </a:r>
            <a:endParaRPr lang="ru-RU" sz="7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748680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sz="4400" b="1" dirty="0" smtClean="0">
                <a:solidFill>
                  <a:srgbClr val="FFFF00"/>
                </a:solidFill>
              </a:rPr>
              <a:t>ТЕМЫ РАУНДА</a:t>
            </a:r>
            <a:r>
              <a:rPr lang="ru-RU" sz="4400" b="1" dirty="0" smtClean="0">
                <a:solidFill>
                  <a:srgbClr val="FFFF00"/>
                </a:solidFill>
              </a:rPr>
              <a:t>:</a:t>
            </a:r>
            <a:endParaRPr lang="ru-RU" sz="4400" b="1" dirty="0" smtClean="0">
              <a:solidFill>
                <a:srgbClr val="FFFF00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043608" y="2636912"/>
          <a:ext cx="7128792" cy="3931920"/>
        </p:xfrm>
        <a:graphic>
          <a:graphicData uri="http://schemas.openxmlformats.org/drawingml/2006/table">
            <a:tbl>
              <a:tblPr firstRow="1" bandRow="1">
                <a:tableStyleId>{E8034E78-7F5D-4C2E-B375-FC64B27BC917}</a:tableStyleId>
              </a:tblPr>
              <a:tblGrid>
                <a:gridCol w="7128792"/>
              </a:tblGrid>
              <a:tr h="124813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4000" dirty="0" smtClean="0">
                          <a:ln>
                            <a:solidFill>
                              <a:schemeClr val="bg1"/>
                            </a:solidFill>
                          </a:ln>
                        </a:rPr>
                        <a:t>ИГРУШКИ</a:t>
                      </a:r>
                    </a:p>
                    <a:p>
                      <a:endParaRPr lang="ru-RU" sz="4000" b="1" kern="1200" dirty="0" smtClean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</a:tr>
              <a:tr h="124813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4000" b="1" kern="1200" dirty="0" smtClean="0">
                          <a:ln>
                            <a:solidFill>
                              <a:schemeClr val="bg1"/>
                            </a:solidFill>
                          </a:ln>
                        </a:rPr>
                        <a:t>МЕБЕЛЬ</a:t>
                      </a:r>
                    </a:p>
                    <a:p>
                      <a:endParaRPr lang="ru-RU" sz="4000" b="1" kern="1200" dirty="0" smtClean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</a:tr>
              <a:tr h="124813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4000" b="1" kern="1200" dirty="0" smtClean="0">
                          <a:ln>
                            <a:solidFill>
                              <a:schemeClr val="bg1"/>
                            </a:solidFill>
                          </a:ln>
                        </a:rPr>
                        <a:t>ЖИВОТНЫЕ</a:t>
                      </a:r>
                    </a:p>
                    <a:p>
                      <a:endParaRPr lang="ru-RU" sz="40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400" b="1" dirty="0" smtClean="0">
                <a:solidFill>
                  <a:schemeClr val="bg1"/>
                </a:solidFill>
              </a:rPr>
              <a:t>ЗВУКИ И БУКВЫ</a:t>
            </a:r>
            <a:endParaRPr lang="ru-RU" sz="5400" b="1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ctr">
              <a:buNone/>
            </a:pPr>
            <a:r>
              <a:rPr lang="ru-RU" sz="3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</a:t>
            </a:r>
            <a:endParaRPr lang="ru-RU" sz="34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400" b="1" dirty="0" smtClean="0">
                <a:solidFill>
                  <a:schemeClr val="bg1"/>
                </a:solidFill>
              </a:rPr>
              <a:t>ЗВУКИ И БУКВЫ</a:t>
            </a:r>
            <a:endParaRPr lang="ru-RU" sz="5400" b="1" dirty="0" smtClean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ctr">
              <a:buNone/>
            </a:pPr>
            <a:r>
              <a:rPr lang="ru-RU" sz="3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</a:t>
            </a:r>
            <a:endParaRPr lang="ru-RU" sz="344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400" b="1" dirty="0" smtClean="0">
                <a:solidFill>
                  <a:schemeClr val="bg1"/>
                </a:solidFill>
              </a:rPr>
              <a:t>ЗВУКИ И БУКВЫ</a:t>
            </a:r>
            <a:endParaRPr lang="ru-RU" sz="5400" b="1" dirty="0" smtClean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ctr">
              <a:buNone/>
            </a:pPr>
            <a:r>
              <a:rPr lang="ru-RU" sz="3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 РАУНД</a:t>
            </a:r>
            <a:endParaRPr lang="ru-RU" sz="72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54888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6000" b="1" dirty="0" smtClean="0">
                <a:solidFill>
                  <a:srgbClr val="FFFF00"/>
                </a:solidFill>
              </a:rPr>
              <a:t>ФИНАЛ</a:t>
            </a:r>
          </a:p>
          <a:p>
            <a:pPr algn="ctr">
              <a:buNone/>
            </a:pPr>
            <a:endParaRPr lang="ru-RU" sz="3600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ru-RU" sz="3600" b="1" dirty="0" smtClean="0">
                <a:solidFill>
                  <a:schemeClr val="bg1"/>
                </a:solidFill>
              </a:rPr>
              <a:t>СОСТАВЬ СЛОВО ИЗ 5 БУКВ: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539552" y="4581128"/>
            <a:ext cx="1584176" cy="1152128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2123728" y="4581128"/>
            <a:ext cx="1584176" cy="1152128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5292080" y="4581128"/>
            <a:ext cx="1584176" cy="1152128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707904" y="4581128"/>
            <a:ext cx="1584176" cy="1152128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6876256" y="4581128"/>
            <a:ext cx="1584176" cy="1152128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683568" y="4653137"/>
            <a:ext cx="1296144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600" b="1" dirty="0" smtClean="0"/>
              <a:t>К</a:t>
            </a:r>
            <a:endParaRPr lang="ru-RU" sz="6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СПАСИБО ЗА ИГРУ!</a:t>
            </a:r>
            <a:endParaRPr lang="ru-RU" sz="72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2924944"/>
            <a:ext cx="8229600" cy="2625155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6000" b="1" dirty="0" smtClean="0">
                <a:solidFill>
                  <a:srgbClr val="FFFF00"/>
                </a:solidFill>
              </a:rPr>
              <a:t>ВЫ МОЛОДЦЫ!</a:t>
            </a:r>
            <a:endParaRPr lang="ru-RU" sz="6000" b="1" dirty="0" smtClean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400" b="1" dirty="0" smtClean="0">
                <a:solidFill>
                  <a:schemeClr val="bg1"/>
                </a:solidFill>
              </a:rPr>
              <a:t>ИГРУШКИ</a:t>
            </a:r>
            <a:endParaRPr lang="ru-RU" sz="5400" b="1" dirty="0">
              <a:solidFill>
                <a:schemeClr val="bg1"/>
              </a:solidFill>
            </a:endParaRPr>
          </a:p>
        </p:txBody>
      </p:sp>
      <p:pic>
        <p:nvPicPr>
          <p:cNvPr id="9218" name="Picture 2" descr="http://www.igrushka24.ru/published/publicdata/IGRUSHKA242013/attachments/SC/products_pictures/qtkqm_enl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15816" y="1366341"/>
            <a:ext cx="3116132" cy="549165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400" b="1" dirty="0" smtClean="0">
                <a:solidFill>
                  <a:schemeClr val="bg1"/>
                </a:solidFill>
              </a:rPr>
              <a:t>ИГРУШКИ</a:t>
            </a:r>
            <a:endParaRPr lang="ru-RU" sz="5400" b="1" dirty="0">
              <a:solidFill>
                <a:schemeClr val="bg1"/>
              </a:solidFill>
            </a:endParaRPr>
          </a:p>
        </p:txBody>
      </p:sp>
      <p:pic>
        <p:nvPicPr>
          <p:cNvPr id="8204" name="Picture 12" descr="http://www.intelkot.ru/upload/6029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11760" y="1484784"/>
            <a:ext cx="4680520" cy="502195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400" b="1" dirty="0" smtClean="0">
                <a:solidFill>
                  <a:schemeClr val="bg1"/>
                </a:solidFill>
              </a:rPr>
              <a:t>ИГРУШКИ</a:t>
            </a:r>
            <a:endParaRPr lang="ru-RU" sz="5400" b="1" dirty="0">
              <a:solidFill>
                <a:schemeClr val="bg1"/>
              </a:solidFill>
            </a:endParaRPr>
          </a:p>
        </p:txBody>
      </p:sp>
      <p:pic>
        <p:nvPicPr>
          <p:cNvPr id="7170" name="Picture 2" descr="http://s6.uploads.ru/d/yfBM1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1484784"/>
            <a:ext cx="7811854" cy="46805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400" b="1" dirty="0" smtClean="0">
                <a:solidFill>
                  <a:schemeClr val="bg1"/>
                </a:solidFill>
              </a:rPr>
              <a:t>МЕБЕЛЬ</a:t>
            </a:r>
            <a:endParaRPr lang="ru-RU" sz="5400" b="1" dirty="0">
              <a:solidFill>
                <a:schemeClr val="bg1"/>
              </a:solidFill>
            </a:endParaRPr>
          </a:p>
        </p:txBody>
      </p:sp>
      <p:pic>
        <p:nvPicPr>
          <p:cNvPr id="6146" name="Picture 2" descr="http://www.pushe.ru/_ah/img/M1uktATRPqEI6vmiomSv0g=h500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79712" y="1196752"/>
            <a:ext cx="5040560" cy="542723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r>
              <a:rPr lang="ru-RU" sz="5400" b="1" dirty="0" smtClean="0">
                <a:solidFill>
                  <a:schemeClr val="bg1"/>
                </a:solidFill>
              </a:rPr>
              <a:t>МЕБЕЛЬ</a:t>
            </a:r>
            <a:endParaRPr lang="ru-RU" sz="5400" b="1" dirty="0">
              <a:solidFill>
                <a:schemeClr val="bg1"/>
              </a:solidFill>
            </a:endParaRPr>
          </a:p>
        </p:txBody>
      </p:sp>
      <p:pic>
        <p:nvPicPr>
          <p:cNvPr id="5122" name="Picture 2" descr="http://stroimzauralom.ru/images/stories/SZnewFOTO/INTERIER/divan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1124744"/>
            <a:ext cx="8275400" cy="551693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400" b="1" dirty="0" smtClean="0">
                <a:solidFill>
                  <a:schemeClr val="bg1"/>
                </a:solidFill>
              </a:rPr>
              <a:t>МЕБЕЛЬ</a:t>
            </a:r>
            <a:endParaRPr lang="ru-RU" sz="5400" b="1" dirty="0">
              <a:solidFill>
                <a:schemeClr val="bg1"/>
              </a:solidFill>
            </a:endParaRPr>
          </a:p>
        </p:txBody>
      </p:sp>
      <p:pic>
        <p:nvPicPr>
          <p:cNvPr id="4098" name="Picture 2" descr="http://stolstulshop.ru/wp-content/uploads/%D0%A8%D0%BA%D0%B0%D1%84-%D0%B4%D0%BB%D1%8F-%D0%BE%D0%B4%D0%B5%D0%B6%D0%B4%D1%8B-%D0%92%D0%B0%D0%BB%D0%B5%D0%BD%D1%81%D0%B8%D1%8F-4-%D0%9F254.11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95736" y="1412776"/>
            <a:ext cx="4853747" cy="518348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400" b="1" dirty="0" smtClean="0">
                <a:solidFill>
                  <a:schemeClr val="bg1"/>
                </a:solidFill>
              </a:rPr>
              <a:t>ЖИВОТНЫЕ</a:t>
            </a:r>
            <a:endParaRPr lang="ru-RU" sz="5400" b="1" dirty="0">
              <a:solidFill>
                <a:schemeClr val="bg1"/>
              </a:solidFill>
            </a:endParaRPr>
          </a:p>
        </p:txBody>
      </p:sp>
      <p:pic>
        <p:nvPicPr>
          <p:cNvPr id="3074" name="Picture 2" descr="http://savepic.org/5571824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47664" y="1628800"/>
            <a:ext cx="6408712" cy="481329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82</Words>
  <Application>Microsoft Office PowerPoint</Application>
  <PresentationFormat>Экран (4:3)</PresentationFormat>
  <Paragraphs>44</Paragraphs>
  <Slides>24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5" baseType="lpstr">
      <vt:lpstr>Тема Office</vt:lpstr>
      <vt:lpstr>Слайд 1</vt:lpstr>
      <vt:lpstr>1 РАУНД</vt:lpstr>
      <vt:lpstr>ИГРУШКИ</vt:lpstr>
      <vt:lpstr>ИГРУШКИ</vt:lpstr>
      <vt:lpstr>ИГРУШКИ</vt:lpstr>
      <vt:lpstr>МЕБЕЛЬ</vt:lpstr>
      <vt:lpstr>МЕБЕЛЬ</vt:lpstr>
      <vt:lpstr>МЕБЕЛЬ</vt:lpstr>
      <vt:lpstr>ЖИВОТНЫЕ</vt:lpstr>
      <vt:lpstr>ЖИВОТНЫЕ</vt:lpstr>
      <vt:lpstr>ЖИВОТНЫЕ</vt:lpstr>
      <vt:lpstr>2 РАУНД</vt:lpstr>
      <vt:lpstr>ЗВУКИ И БУКВЫ</vt:lpstr>
      <vt:lpstr>ЗВУКИ И БУКВЫ</vt:lpstr>
      <vt:lpstr>ЗВУКИ И БУКВЫ</vt:lpstr>
      <vt:lpstr>ЗВУКИ И БУКВЫ</vt:lpstr>
      <vt:lpstr>ЗВУКИ И БУКВЫ</vt:lpstr>
      <vt:lpstr>ЗВУКИ И БУКВЫ</vt:lpstr>
      <vt:lpstr>ЗВУКИ И БУКВЫ</vt:lpstr>
      <vt:lpstr>ЗВУКИ И БУКВЫ</vt:lpstr>
      <vt:lpstr>ЗВУКИ И БУКВЫ</vt:lpstr>
      <vt:lpstr>ЗВУКИ И БУКВЫ</vt:lpstr>
      <vt:lpstr>3 РАУНД</vt:lpstr>
      <vt:lpstr>СПАСИБО ЗА ИГРУ!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СВОЯ ИГРА</dc:title>
  <dc:creator>Елена Бондарева</dc:creator>
  <cp:lastModifiedBy>Лена</cp:lastModifiedBy>
  <cp:revision>7</cp:revision>
  <dcterms:created xsi:type="dcterms:W3CDTF">2015-11-02T09:39:56Z</dcterms:created>
  <dcterms:modified xsi:type="dcterms:W3CDTF">2015-11-02T17:57:43Z</dcterms:modified>
</cp:coreProperties>
</file>