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538C"/>
    <a:srgbClr val="0033CC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01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ru/url?sa=i&amp;rct=j&amp;q=&amp;esrc=s&amp;source=images&amp;cd=&amp;cad=rja&amp;uact=8&amp;ved=0CAcQjRxqFQoTCMepqvSg8sgCFcrvcgodolgCqw&amp;url=http%3A%2F%2Fkeepslide.com%2Fphoto%2F22809&amp;bvm=bv.106379543,d.bGQ&amp;psig=AFQjCNEndfm9S5OVEZlg5wSZgYpH41IbcA&amp;ust=1446571480903244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ru/url?sa=i&amp;rct=j&amp;q=&amp;esrc=s&amp;source=images&amp;cd=&amp;cad=rja&amp;uact=8&amp;ved=0CAcQjRxqFQoTCOPL4oW98cgCFUhzcgodrhwPtg&amp;url=http://usiter.com/post.php?mir=51674&amp;bvm=bv.106379543,d.bGQ&amp;psig=AFQjCNEZD6Dcog2ICGQsEQueY9wtjjCwMg&amp;ust=1446544679167727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google.ru/url?sa=i&amp;rct=j&amp;q=&amp;esrc=s&amp;source=images&amp;cd=&amp;cad=rja&amp;uact=8&amp;ved=0CAcQjRxqFQoTCKTL2uK98cgCFaN8cgod6OwKfg&amp;url=http://zoofayna.ru/rys-obyknovennaya/&amp;bvm=bv.106379543,d.bGQ&amp;psig=AFQjCNECXAn0qxlzTpwPCEs4II7XiptunQ&amp;ust=144654483836518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ru/url?sa=i&amp;rct=j&amp;q=&amp;esrc=s&amp;source=images&amp;cd=&amp;cad=rja&amp;uact=8&amp;ved=0CAcQjRxqFQoTCL60mea58cgCFYhrcgodQecAfQ&amp;url=http://www.igrushka24.ru/catalog/piramida-malaya-1/&amp;psig=AFQjCNGm2GLMVhIZ01cQ7Ma_8DNdOvhBqQ&amp;ust=144654381706177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ru/url?sa=i&amp;rct=j&amp;q=&amp;esrc=s&amp;source=images&amp;cd=&amp;cad=rja&amp;uact=8&amp;ved=0CAcQjRxqFQoTCNKYncK68cgCFSn-cgodniQCTg&amp;url=http://www.intelkot.ru/yula-igrushka-bolshaya/&amp;bvm=bv.106379543,d.bGQ&amp;psig=AFQjCNG-GDmvjcoZXpDghn4lHVR0aAzfCQ&amp;ust=144654386325856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ru/url?sa=i&amp;rct=j&amp;q=&amp;esrc=s&amp;source=images&amp;cd=&amp;cad=rja&amp;uact=8&amp;ved=0CAcQjRxqFQoTCJfg9fO68cgCFQZ3cgoduI8LEQ&amp;url=http://about-toys.ucoz.net/news/takie_raznye_kubiki/2015-08-08-137&amp;bvm=bv.106379543,d.bGQ&amp;psig=AFQjCNGr-vIcR1CoTPcJnQvo9BQ7rNJz8w&amp;ust=144654411245227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ru/url?sa=i&amp;rct=j&amp;q=&amp;esrc=s&amp;source=images&amp;cd=&amp;cad=rja&amp;uact=8&amp;ved=0CAcQjRxqFQoTCLfjmai78cgCFUP-cgod_xAFqw&amp;url=http://www.pushe.ru/catalog/armchairs/rona/&amp;bvm=bv.106379543,d.bGQ&amp;psig=AFQjCNFJgxmKkl8JvWOLrq__etEbOeMI8w&amp;ust=144654418626593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ru/url?sa=i&amp;rct=j&amp;q=&amp;esrc=s&amp;source=images&amp;cd=&amp;cad=rja&amp;uact=8&amp;ved=0CAcQjRxqFQoTCI-53de78cgCFSjhcgodZWcB_w&amp;url=http://stroimzauralom.ru/kak-vibrat-udobniy-divan.html&amp;bvm=bv.106379543,d.bGQ&amp;psig=AFQjCNFnHMvHooNMMRVRYBn5Nk2A0ORdgQ&amp;ust=144654429302909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ru/url?sa=i&amp;rct=j&amp;q=&amp;esrc=s&amp;source=images&amp;cd=&amp;cad=rja&amp;uact=8&amp;ved=0CAcQjRxqFQoTCKHWrK688cgCFYQPcgodCoUBgg&amp;url=http://stolstulshop.ru/shkaf-valensiya-4-p254-11/&amp;bvm=bv.106379543,d.bGQ&amp;psig=AFQjCNFgmJ1FSqV1SD69bkj45nQ0xI_RnA&amp;ust=144654449439539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ru/url?sa=i&amp;rct=j&amp;q=&amp;esrc=s&amp;source=images&amp;cd=&amp;cad=rja&amp;uact=8&amp;ved=0CAcQjRxqFQoTCNiMzNG88cgCFQcQcgodYJ4AcQ&amp;url=http://readovka.ru/news-of-the-day/new-of-the-day/2262-smolensk_los&amp;bvm=bv.106379543,d.bGQ&amp;psig=AFQjCNFnFWl7L7hKvswGE_8mqrJ7qZct3g&amp;ust=144654455437826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yaom.ru/img_tv/tvsvoya-igra_img_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648"/>
            <a:ext cx="9073008" cy="6264696"/>
          </a:xfrm>
          <a:prstGeom prst="rect">
            <a:avLst/>
          </a:prstGeom>
          <a:noFill/>
          <a:ln w="101600">
            <a:solidFill>
              <a:srgbClr val="002060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ЖИВОТНЫЕ</a:t>
            </a:r>
            <a:endParaRPr lang="ru-RU" sz="54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usiter.com/uploads/20120528/nosorog+9990107316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340768"/>
            <a:ext cx="7013401" cy="52674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ЖИВОТНЫЕ</a:t>
            </a:r>
            <a:endParaRPr lang="ru-RU" sz="5400" b="1" dirty="0">
              <a:solidFill>
                <a:schemeClr val="bg1"/>
              </a:solidFill>
            </a:endParaRPr>
          </a:p>
        </p:txBody>
      </p:sp>
      <p:pic>
        <p:nvPicPr>
          <p:cNvPr id="1082" name="Picture 58" descr="http://zoofayna.ru/wp-content/uploads/2011/06/rui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412776"/>
            <a:ext cx="6716698" cy="47045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РАУНД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206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FFFF00"/>
                </a:solidFill>
              </a:rPr>
              <a:t>ТЕМА РАУНДА:</a:t>
            </a:r>
            <a:endParaRPr lang="ru-RU" sz="44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43608" y="2636912"/>
          <a:ext cx="7128792" cy="131064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7128792"/>
              </a:tblGrid>
              <a:tr h="12481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ЗВУКИ И БУКВЫ</a:t>
                      </a:r>
                    </a:p>
                    <a:p>
                      <a:endParaRPr lang="ru-RU" sz="4000" b="1" kern="120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ЗВУКИ И БУКВЫ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6855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3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ЗВУКИ И БУКВЫ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3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endParaRPr lang="ru-RU" sz="3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ЗВУКИ И БУКВЫ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3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endParaRPr lang="ru-RU" sz="3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ЗВУКИ И БУКВЫ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3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endParaRPr lang="ru-RU" sz="3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ЗВУКИ И БУКВЫ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3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endParaRPr lang="ru-RU" sz="3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ЗВУКИ И БУКВЫ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3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</a:t>
            </a:r>
            <a:endParaRPr lang="ru-RU" sz="3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ЗВУКИ И БУКВЫ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3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endParaRPr lang="ru-RU" sz="3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РАУНД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FFFF00"/>
                </a:solidFill>
              </a:rPr>
              <a:t>ТЕМЫ РАУНДА</a:t>
            </a:r>
            <a:r>
              <a:rPr lang="ru-RU" sz="4400" b="1" dirty="0" smtClean="0">
                <a:solidFill>
                  <a:srgbClr val="FFFF00"/>
                </a:solidFill>
              </a:rPr>
              <a:t>:</a:t>
            </a:r>
            <a:endParaRPr lang="ru-RU" sz="4400" b="1" dirty="0" smtClean="0">
              <a:solidFill>
                <a:srgbClr val="FFFF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43608" y="2636912"/>
          <a:ext cx="7128792" cy="393192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7128792"/>
              </a:tblGrid>
              <a:tr h="12481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ИГРУШКИ</a:t>
                      </a:r>
                    </a:p>
                    <a:p>
                      <a:endParaRPr lang="ru-RU" sz="4000" b="1" kern="120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12481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kern="12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МЕБЕЛЬ</a:t>
                      </a:r>
                    </a:p>
                    <a:p>
                      <a:endParaRPr lang="ru-RU" sz="4000" b="1" kern="1200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12481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kern="1200" dirty="0" smtClean="0">
                          <a:ln>
                            <a:solidFill>
                              <a:schemeClr val="bg1"/>
                            </a:solidFill>
                          </a:ln>
                        </a:rPr>
                        <a:t>ЖИВОТНЫЕ</a:t>
                      </a:r>
                    </a:p>
                    <a:p>
                      <a:endParaRPr lang="ru-RU" sz="4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ЗВУКИ И БУКВЫ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3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sz="3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ЗВУКИ И БУКВЫ</a:t>
            </a:r>
            <a:endParaRPr lang="ru-RU" sz="5400" b="1" dirty="0" smtClean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3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3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ЗВУКИ И БУКВЫ</a:t>
            </a:r>
            <a:endParaRPr lang="ru-RU" sz="5400" b="1" dirty="0" smtClean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3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РАУНД</a:t>
            </a:r>
            <a:endParaRPr lang="ru-RU" sz="7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FFFF00"/>
                </a:solidFill>
              </a:rPr>
              <a:t>ФИНАЛ</a:t>
            </a:r>
          </a:p>
          <a:p>
            <a:pPr algn="ctr">
              <a:buNone/>
            </a:pPr>
            <a:endParaRPr lang="ru-RU" sz="36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СОСТАВЬ СЛОВО ИЗ 5 БУКВ: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581128"/>
            <a:ext cx="1584176" cy="11521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4581128"/>
            <a:ext cx="1584176" cy="11521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292080" y="4581128"/>
            <a:ext cx="1584176" cy="11521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07904" y="4581128"/>
            <a:ext cx="1584176" cy="11521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76256" y="4581128"/>
            <a:ext cx="1584176" cy="11521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83568" y="4653137"/>
            <a:ext cx="12961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К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ИГРУ!</a:t>
            </a:r>
            <a:endParaRPr lang="ru-RU" sz="7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924944"/>
            <a:ext cx="8229600" cy="26251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FFFF00"/>
                </a:solidFill>
              </a:rPr>
              <a:t>ВЫ МОЛОДЦЫ!</a:t>
            </a:r>
            <a:endParaRPr lang="ru-RU" sz="60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ИГРУШКИ</a:t>
            </a:r>
            <a:endParaRPr lang="ru-RU" sz="5400" b="1" dirty="0">
              <a:solidFill>
                <a:schemeClr val="bg1"/>
              </a:solidFill>
            </a:endParaRPr>
          </a:p>
        </p:txBody>
      </p:sp>
      <p:pic>
        <p:nvPicPr>
          <p:cNvPr id="9218" name="Picture 2" descr="http://www.igrushka24.ru/published/publicdata/IGRUSHKA242013/attachments/SC/products_pictures/qtkqm_en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366341"/>
            <a:ext cx="3116132" cy="54916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ИГРУШКИ</a:t>
            </a:r>
            <a:endParaRPr lang="ru-RU" sz="5400" b="1" dirty="0">
              <a:solidFill>
                <a:schemeClr val="bg1"/>
              </a:solidFill>
            </a:endParaRPr>
          </a:p>
        </p:txBody>
      </p:sp>
      <p:pic>
        <p:nvPicPr>
          <p:cNvPr id="8204" name="Picture 12" descr="http://www.intelkot.ru/upload/602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484784"/>
            <a:ext cx="4680520" cy="5021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ИГРУШКИ</a:t>
            </a:r>
            <a:endParaRPr lang="ru-RU" sz="5400" b="1" dirty="0">
              <a:solidFill>
                <a:schemeClr val="bg1"/>
              </a:solidFill>
            </a:endParaRPr>
          </a:p>
        </p:txBody>
      </p:sp>
      <p:pic>
        <p:nvPicPr>
          <p:cNvPr id="7170" name="Picture 2" descr="http://s6.uploads.ru/d/yfBM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484784"/>
            <a:ext cx="7811854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МЕБЕЛЬ</a:t>
            </a:r>
            <a:endParaRPr lang="ru-RU" sz="5400" b="1" dirty="0">
              <a:solidFill>
                <a:schemeClr val="bg1"/>
              </a:solidFill>
            </a:endParaRPr>
          </a:p>
        </p:txBody>
      </p:sp>
      <p:pic>
        <p:nvPicPr>
          <p:cNvPr id="6146" name="Picture 2" descr="http://www.pushe.ru/_ah/img/M1uktATRPqEI6vmiomSv0g=h5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196752"/>
            <a:ext cx="5040560" cy="54272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МЕБЕЛЬ</a:t>
            </a:r>
            <a:endParaRPr lang="ru-RU" sz="5400" b="1" dirty="0">
              <a:solidFill>
                <a:schemeClr val="bg1"/>
              </a:solidFill>
            </a:endParaRPr>
          </a:p>
        </p:txBody>
      </p:sp>
      <p:pic>
        <p:nvPicPr>
          <p:cNvPr id="5122" name="Picture 2" descr="http://stroimzauralom.ru/images/stories/SZnewFOTO/INTERIER/diva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24744"/>
            <a:ext cx="8275400" cy="55169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МЕБЕЛЬ</a:t>
            </a:r>
            <a:endParaRPr lang="ru-RU" sz="5400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://stolstulshop.ru/wp-content/uploads/%D0%A8%D0%BA%D0%B0%D1%84-%D0%B4%D0%BB%D1%8F-%D0%BE%D0%B4%D0%B5%D0%B6%D0%B4%D1%8B-%D0%92%D0%B0%D0%BB%D0%B5%D0%BD%D1%81%D0%B8%D1%8F-4-%D0%9F254.1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412776"/>
            <a:ext cx="4853747" cy="51834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ЖИВОТНЫЕ</a:t>
            </a:r>
            <a:endParaRPr lang="ru-RU" sz="5400" b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http://savepic.org/557182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628800"/>
            <a:ext cx="6408712" cy="48132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82</Words>
  <Application>Microsoft Office PowerPoint</Application>
  <PresentationFormat>Экран (4:3)</PresentationFormat>
  <Paragraphs>44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1 РАУНД</vt:lpstr>
      <vt:lpstr>ИГРУШКИ</vt:lpstr>
      <vt:lpstr>ИГРУШКИ</vt:lpstr>
      <vt:lpstr>ИГРУШКИ</vt:lpstr>
      <vt:lpstr>МЕБЕЛЬ</vt:lpstr>
      <vt:lpstr>МЕБЕЛЬ</vt:lpstr>
      <vt:lpstr>МЕБЕЛЬ</vt:lpstr>
      <vt:lpstr>ЖИВОТНЫЕ</vt:lpstr>
      <vt:lpstr>ЖИВОТНЫЕ</vt:lpstr>
      <vt:lpstr>ЖИВОТНЫЕ</vt:lpstr>
      <vt:lpstr>2 РАУНД</vt:lpstr>
      <vt:lpstr>ЗВУКИ И БУКВЫ</vt:lpstr>
      <vt:lpstr>ЗВУКИ И БУКВЫ</vt:lpstr>
      <vt:lpstr>ЗВУКИ И БУКВЫ</vt:lpstr>
      <vt:lpstr>ЗВУКИ И БУКВЫ</vt:lpstr>
      <vt:lpstr>ЗВУКИ И БУКВЫ</vt:lpstr>
      <vt:lpstr>ЗВУКИ И БУКВЫ</vt:lpstr>
      <vt:lpstr>ЗВУКИ И БУКВЫ</vt:lpstr>
      <vt:lpstr>ЗВУКИ И БУКВЫ</vt:lpstr>
      <vt:lpstr>ЗВУКИ И БУКВЫ</vt:lpstr>
      <vt:lpstr>ЗВУКИ И БУКВЫ</vt:lpstr>
      <vt:lpstr>3 РАУНД</vt:lpstr>
      <vt:lpstr>СПАСИБО ЗА ИГРУ!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</dc:title>
  <dc:creator>Елена Бондарева</dc:creator>
  <cp:lastModifiedBy>Лена</cp:lastModifiedBy>
  <cp:revision>7</cp:revision>
  <dcterms:created xsi:type="dcterms:W3CDTF">2015-11-02T09:39:56Z</dcterms:created>
  <dcterms:modified xsi:type="dcterms:W3CDTF">2015-11-02T17:57:43Z</dcterms:modified>
</cp:coreProperties>
</file>