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 учитель сельскохозяйственного труда 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Вертеленко О. И.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год.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7848600" cy="64008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Корма и кормление кроликов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Рисунок 7" descr="chem-kormit-krolikov-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52600" y="11430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086600" cy="22098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Корма, используемые в кролиководстве, классифицируют на: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2743200"/>
            <a:ext cx="7086600" cy="3505200"/>
          </a:xfrm>
        </p:spPr>
        <p:txBody>
          <a:bodyPr/>
          <a:lstStyle/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зеленые</a:t>
            </a:r>
          </a:p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сочные</a:t>
            </a:r>
          </a:p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-грубые</a:t>
            </a:r>
          </a:p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концентрированные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498080" cy="17827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Зеленые корма</a:t>
            </a: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i="1" dirty="0" smtClean="0">
                <a:effectLst/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b="1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effectLst/>
                <a:latin typeface="Times New Roman" pitchFamily="18" charset="0"/>
                <a:cs typeface="Times New Roman" pitchFamily="18" charset="0"/>
              </a:rPr>
              <a:t>различная трава, свежие стебли, зеленые ветки деревьев и кустарников</a:t>
            </a:r>
            <a:endParaRPr lang="ru-RU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://hrunya.ru/wp-content/uploads/2015/06/ed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09800"/>
            <a:ext cx="6629400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Сочные корма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овощи, корнеплоды.</a:t>
            </a:r>
            <a:endParaRPr lang="ru-RU" i="1" dirty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06636817_gemisch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714499"/>
            <a:ext cx="6505575" cy="4879181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Грубые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сено, солома, веточный корм.</a:t>
            </a:r>
            <a:endParaRPr lang="ru-RU" i="1" dirty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20px-Grass_hay_by_David_Shankbo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52600"/>
            <a:ext cx="3048000" cy="286648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seno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5029200"/>
            <a:ext cx="6705600" cy="158147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vetochnii-kor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1676400"/>
            <a:ext cx="4128886" cy="330407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Концентрированный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зерновой корм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im3-tub-ru.yandex.net/i?id=ffaf59b7aae44ae496da02880687f33a&amp;n=33&amp;h=190&amp;w=249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00200"/>
            <a:ext cx="289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hamstersenanos.com/images/files/x_id_9112_120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28321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hildegard-spezialist.de/images/articles/ea2843a0cc6e2baec6aa235535d36ee1_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4038600"/>
            <a:ext cx="3116111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unbook.com.ua/pic/images_1/Fasol_Naskolko_eto_drevnij_ovosh_Eyo_rasprostranenie_po_miru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4038600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Минеральные подкормки: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поваренная соль, мел, витамины</a:t>
            </a:r>
            <a:endParaRPr lang="ru-RU" b="1" i="1" dirty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bezdat.com/wp-content/uploads/2015/08/solt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478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ru.all.biz/img/ru/catalog/884678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4495800"/>
            <a:ext cx="447113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1.virtuevet.com/1/1572/15714593/afacdb/akselerat-dlya-krolikov-i-nutrij-jpg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524000"/>
            <a:ext cx="27622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Кормление кроликов.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43000"/>
            <a:ext cx="7498080" cy="5105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Раздача кормов: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утренняя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-дневная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-вечерняя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Правила раздачи кормов при кормлении кроликов.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Поменять воду в поилках.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Раскладывать корма только в кормушки.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Проверить качество кормов.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Новый корм давать небольшими порциями и постепенно доводить до нормы.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С</a:t>
            </a:r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пасибо за внимание!!!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4" name="Содержимое 3" descr="http://2.bp.blogspot.com/-esRVGbpBD6E/UIa5UI5TIrI/AAAAAAAAAE4/plHRSn6kL50/s1600/1338369304_korm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103</Words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Составил учитель сельскохозяйственного труда                                                             Вертеленко О. И. 2015 год.</vt:lpstr>
      <vt:lpstr>Корма, используемые в кролиководстве, классифицируют на:</vt:lpstr>
      <vt:lpstr>Зеленые корма-это различная трава, свежие стебли, зеленые ветки деревьев и кустарников</vt:lpstr>
      <vt:lpstr>Сочные корма –  овощи, корнеплоды.</vt:lpstr>
      <vt:lpstr>Грубые- сено, солома, веточный корм.</vt:lpstr>
      <vt:lpstr>Концентрированный зерновой корм</vt:lpstr>
      <vt:lpstr>Минеральные подкормки: поваренная соль, мел, витамины</vt:lpstr>
      <vt:lpstr>Кормление кроликов.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Составил учитель сельскохозяйственного труда                                                             Вертеленко О. И. 2015 год.</dc:title>
  <cp:lastModifiedBy>Admin</cp:lastModifiedBy>
  <cp:revision>15</cp:revision>
  <dcterms:modified xsi:type="dcterms:W3CDTF">2015-11-10T03:52:12Z</dcterms:modified>
</cp:coreProperties>
</file>