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60" r:id="rId3"/>
    <p:sldId id="257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DF2A2-61A5-45DC-94B7-FFFE17E2E533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8B28C-D587-4E28-B756-771F4A3BE6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C297B1-5DFE-4E5F-820F-208C38ABA6A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E4CBFC-5870-405A-BE7C-AE342B4142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714752"/>
            <a:ext cx="82296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ВКЛАД ХИМИИ в Великую победу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Администратор\Рабочий стол\1-web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714356"/>
            <a:ext cx="5446372" cy="310991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Администратор\Рабочий стол\682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3116"/>
            <a:ext cx="2340000" cy="171756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4579" name="Picture 3" descr="C:\Documents and Settings\Администратор\Рабочий стол\post-11321005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000504"/>
            <a:ext cx="2340000" cy="17550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214554"/>
            <a:ext cx="5429288" cy="3571900"/>
          </a:xfrm>
        </p:spPr>
        <p:txBody>
          <a:bodyPr>
            <a:normAutofit/>
          </a:bodyPr>
          <a:lstStyle/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Раствор аммиака(40 %-ный)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применяют для дегазации транспорта и техники, а также одежды и т.д. в условиях применения химического оружия (зарин, зоман, табун)</a:t>
            </a:r>
          </a:p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На основе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азотной кислоты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получают ряд специальных взрывчатых веществ: тринитроглицерин и динамит, нитроклетчатку, тринитрофенол, тринитротолуол и др.</a:t>
            </a:r>
          </a:p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Хлорид аммония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применяют для наполнения дымовых шашек: при возгорании зажигательной смеси хлорид аммония разлагается, образуя густой дым. Такие шашки широко использовались в годы Великой Отечественной войны.</a:t>
            </a:r>
          </a:p>
          <a:p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71435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Химия в военном деле</a:t>
            </a:r>
            <a:endParaRPr lang="ru-RU" sz="28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C:\Documents and Settings\Администратор\Рабочий стол\0_1625d_1a68487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14752"/>
            <a:ext cx="2340000" cy="16731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5602" name="Picture 2" descr="C:\Documents and Settings\Администратор\Рабочий стол\02765597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785926"/>
            <a:ext cx="2340000" cy="173160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14678" y="2071678"/>
            <a:ext cx="55864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Нитрат аммония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служит для производства взрывчатых веществ - аммонитов, в состав которых входят ещё и другие взрывчатые нитросоединения, а также горючие добавки. Например, в состав аммонала входит тринитротолуол и порошкообразный алюминий. Высокая теплота сгорания алюминия повышает энергию взрыва. Нитрат алюминия в смеси с тринитротолуолом (толом), даёт взрывчатое вещество аммотол. Большинство взрывчатых смесей содержат в своём составе окислитель (нитраты металлов или аммония и др.) и горючее (дизельное топливо, алюминий, древесную муку и др.)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71435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Химия в военном деле</a:t>
            </a:r>
            <a:endParaRPr lang="ru-RU" sz="28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жигательные бутылк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571744"/>
            <a:ext cx="2500298" cy="2928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5857916" cy="4286280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Для борьбы с танками и бронемашинами с самого начала Великой Отечественной войны широко применяли различные зажигательные смеси. В начальный период войны при острейшей нехватке других противотанковых средств советскими войсками широко применялись «зажигательные бутылки».</a:t>
            </a:r>
          </a:p>
          <a:p>
            <a:pPr algn="just"/>
            <a:r>
              <a:rPr lang="ru-RU" sz="1600" dirty="0" smtClean="0">
                <a:latin typeface="+mj-lt"/>
                <a:cs typeface="Arial" pitchFamily="34" charset="0"/>
              </a:rPr>
              <a:t>Наиболее эффективными оказались бутылки с самовоспламеняющейся жидкостью «КС» или «БГС». Эти жидкости представляли собой желто-зеленый или темно-бурый раствор, содержавший сероуглерод, фосфор и серу, имевший низкую температуру кипения, время горения – 2–3 мин, температуру горения – 800–1000 °С; обильный белый дым при горении давал еще и ослепляющий эффект. Именно эти жидкости и получили широко известное прозвище «коктейль Молотова».</a:t>
            </a:r>
          </a:p>
          <a:p>
            <a:pPr algn="just"/>
            <a:endParaRPr lang="ru-RU" sz="16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714356"/>
            <a:ext cx="50720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Химия в военном деле</a:t>
            </a:r>
            <a:endParaRPr lang="ru-RU" sz="2800" b="1" dirty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662" y="1285860"/>
            <a:ext cx="7686700" cy="164307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Великая Отечественная война была смертельным противоборством производств, экономики и науки. Поэтому вместе с солдатами в 1945 г. победили рабочие, инженеры, медики и сугубо гражданские ученые-химики.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C:\Documents and Settings\Администратор\Рабочий стол\1-web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928934"/>
            <a:ext cx="3571868" cy="203956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Администратор\Рабочий стол\37074852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804000" y="1785926"/>
            <a:ext cx="2340000" cy="17550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1" name="Picture 3" descr="C:\Documents and Settings\Администратор\Рабочий стол\0_1625d_1a68487d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00" y="5184900"/>
            <a:ext cx="2340000" cy="1673100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0" name="Picture 2" descr="C:\Documents and Settings\Администратор\Рабочий стол\1211057061_0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00" y="3429000"/>
            <a:ext cx="2340000" cy="176718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643182"/>
            <a:ext cx="6286544" cy="2714644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Быстрыми темпами развернулось строительство химических заводов. При активном участии ученых-химиков научных центров Урала, Сибири, Казахстана и Средней Азии в 1943 г. было выпущено химических продуктов для военных нужд больше, чем в довоенное время. Так, вдвое увеличилась выработка наркозного эфира, в 1,5 раза – новокаина, в 7 раз – хлорэтана, в 5 раз – препаратов висмута. Было налажено производство авиаброни, высококачественных нитролаков, эмалей для военных самолетов. Началась активная работа ученых-химиков.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142852"/>
            <a:ext cx="8715436" cy="2214554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Химия в начале </a:t>
            </a:r>
            <a:b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Великой Отечественной войны</a:t>
            </a:r>
            <a:endParaRPr kumimoji="0" lang="ru-RU" sz="44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0_1cf17_f3df3941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095500"/>
            <a:ext cx="3733800" cy="47625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071678"/>
            <a:ext cx="7500990" cy="2214578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Ученые-химики времен Великой Отечественной войны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086600" cy="100966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Ученые-химики времен Великой Отечественной войны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14612" y="1714488"/>
            <a:ext cx="5643602" cy="221457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С именем академика Николая Дмитриевича Зелинского связана целая эпоха в истории отечественной химии. Ещё в Первую мировую войну он создал противогаз. В период 1941-1945гг. Н.Д.Зелинский возглавлял научную школу, исследования которой были направлены на разработку способов получения высокооктанового топлива для авиации, мономеров для синтетического каучука.</a:t>
            </a:r>
          </a:p>
          <a:p>
            <a:endParaRPr lang="ru-RU" dirty="0"/>
          </a:p>
        </p:txBody>
      </p:sp>
      <p:pic>
        <p:nvPicPr>
          <p:cNvPr id="5" name="Рисунок 4" descr="Н.Д.Зелинский (1861–1953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643050"/>
            <a:ext cx="18000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И.Я.Постовский (1898–1980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4214818"/>
            <a:ext cx="18000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Текст 2"/>
          <p:cNvSpPr txBox="1">
            <a:spLocks/>
          </p:cNvSpPr>
          <p:nvPr/>
        </p:nvSpPr>
        <p:spPr>
          <a:xfrm>
            <a:off x="500034" y="4357694"/>
            <a:ext cx="6215106" cy="1857388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73152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годы Великой Отечественной войны многие тысячи раненых обязаны своим спасением сульфаниламидным препаратам, обладающим противомикробными,</a:t>
            </a:r>
            <a:r>
              <a:rPr kumimoji="0" lang="ru-RU" sz="1600" b="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антибактериальными свойствами. Ученый, работавший в области органической химии, Исаак Яковлевич Постовский в конце 1930-х гг. синтезировал большую серию сульфаниламидных препаратов.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5984" y="1857364"/>
            <a:ext cx="6543700" cy="321471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Кроме сульфаниламидных препаратов для лечения раненых большую роль сыграли антибиотики. Первый антибиотик – пенициллин – был открыт в 1928 г. английским ученым Александром Флемингом. В Советском Союзе впервые пенициллин (бензилпенициллин) был синтезирован ученым-микробиологом Зинаидой Виссарионовной Ермольевой в 1942 г. Величайшей заслугой Ермольевой является то, что она не только первой получила пенициллин, но и активно участвовала в организации промышленного производства и внедрения в медицинскую практику этого антибиотика. И сделала она это в труднейший период для российской науки – в годы Великой Отечественной войны.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357166"/>
            <a:ext cx="7086600" cy="1009664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Ученые-химики времен Великой Отечественной войны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З.В.Ермольева (1898–1974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1800000" cy="23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8596" y="1857365"/>
            <a:ext cx="600079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Arial" pitchFamily="34" charset="0"/>
                <a:ea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клад академика Николая Николаевича Семёнова в обеспечение победы определялся разработанной им теории цепных разветвлённых реакций, которая позволяла управлять химическими процессами: ускорять реакции вплоть до образования взрывной лавины, замедлять и даже останавливать их на любой промежуточной станции. В начале 40-х гг. Н.Н.Семёнов и его сотрудники исследовали процессы взрыва, горения, детонации. Результаты этих исследований в том или ином виде использовались во время войны при производстве патронов, артиллерийских снарядов, взрывчатых веществ, зажигательных смесей для огнемётов. Результаты исследований, посвященных вопросам отражения и столкновения ударных волн при взрывах, были использованы уже в первый период войны при создании кумулятивных снарядов, гранат и мин для борьбы с вражескими танками.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285852" y="357166"/>
            <a:ext cx="7086600" cy="1009664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Ученые-химики времен Великой Отечественной войны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2" descr="C:\Documents and Settings\Администратор\Рабочий стол\7425181_00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071678"/>
            <a:ext cx="1800000" cy="254288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43174" y="1714488"/>
            <a:ext cx="5400684" cy="149271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Профессор Военной академии химической защиты Иван Людвигович Кнунянц разработал надёжные средства индивидуальной защиты людей от отравляющих веществ. За эти исследования в 1941 г. он был удостоен Государственной премии СССР.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357166"/>
            <a:ext cx="7086600" cy="1009664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Ученые-химики времен Великой Отечественной войны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C:\Documents and Settings\Администратор\Рабочий стол\8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1800000" cy="257142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5720" y="4857760"/>
            <a:ext cx="58579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Академик Сергей Семенович Наметкин – один из основоположников нефтехимии, успешно работал в области синтеза новых металлорганических соединений, отравляющих и взрывчатых веществ. Во время войны занимался вопросами химической защиты, развитием производства моторных топлив и масел.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2532" name="Picture 4" descr="C:\Documents and Settings\Администратор\Рабочий стол\nametk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786190"/>
            <a:ext cx="1800000" cy="2620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5715040" cy="21356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Академик Александр Наумович Фрумкин – один из основоположников современного учения об электрохимических процессах, основатель школы электрохимиков. Изучал вопросы защиты металлов от коррозии, разработал физико-химический метод крепления грунтов для аэродромов, рецептуру для огнезащитной пропитки дерева. Вместе с сотрудниками разработал электрохимические взрыватели.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357166"/>
            <a:ext cx="7086600" cy="1009664"/>
          </a:xfrm>
          <a:prstGeom prst="rect">
            <a:avLst/>
          </a:prstGeo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Ученые-химики времен Великой Отечественной войны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4" name="Picture 2" descr="C:\Documents and Settings\Администратор\Рабочий стол\frumkin-narr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1785926"/>
            <a:ext cx="1800000" cy="29224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0_1cf17_f3df3941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3733800" cy="47625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285992"/>
            <a:ext cx="7086600" cy="147161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Роль химии в </a:t>
            </a:r>
            <a:r>
              <a:rPr lang="ru-RU" sz="4400" smtClean="0">
                <a:solidFill>
                  <a:schemeClr val="tx1"/>
                </a:solidFill>
              </a:rPr>
              <a:t>великой отечественной войне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840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ВКЛАД ХИМИИ в Великую победу</vt:lpstr>
      <vt:lpstr>Слайд 2</vt:lpstr>
      <vt:lpstr>Ученые-химики времен Великой Отечественной войны</vt:lpstr>
      <vt:lpstr>Ученые-химики времен Великой Отечественной войны</vt:lpstr>
      <vt:lpstr>Слайд 5</vt:lpstr>
      <vt:lpstr>Слайд 6</vt:lpstr>
      <vt:lpstr>Слайд 7</vt:lpstr>
      <vt:lpstr>Слайд 8</vt:lpstr>
      <vt:lpstr>Роль химии в великой отечественной войне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ХИМИИ в Великую победу</dc:title>
  <dc:creator>User</dc:creator>
  <cp:lastModifiedBy>1</cp:lastModifiedBy>
  <cp:revision>19</cp:revision>
  <dcterms:created xsi:type="dcterms:W3CDTF">2010-04-08T12:24:35Z</dcterms:created>
  <dcterms:modified xsi:type="dcterms:W3CDTF">2014-12-17T21:49:49Z</dcterms:modified>
</cp:coreProperties>
</file>