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57" r:id="rId3"/>
    <p:sldId id="260" r:id="rId4"/>
    <p:sldId id="261" r:id="rId5"/>
    <p:sldId id="262" r:id="rId6"/>
    <p:sldId id="256" r:id="rId7"/>
    <p:sldId id="263" r:id="rId8"/>
    <p:sldId id="264" r:id="rId9"/>
    <p:sldId id="265" r:id="rId10"/>
    <p:sldId id="266" r:id="rId11"/>
    <p:sldId id="267" r:id="rId12"/>
    <p:sldId id="268" r:id="rId13"/>
    <p:sldId id="272" r:id="rId14"/>
    <p:sldId id="269" r:id="rId15"/>
    <p:sldId id="270" r:id="rId16"/>
    <p:sldId id="258" r:id="rId17"/>
    <p:sldId id="273" r:id="rId18"/>
  </p:sldIdLst>
  <p:sldSz cx="9144000" cy="6858000" type="screen4x3"/>
  <p:notesSz cx="6815138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C9DDCB-924A-401F-8279-0561FBB17BFA}" type="datetimeFigureOut">
              <a:rPr lang="ru-RU" smtClean="0"/>
              <a:pPr/>
              <a:t>15.01.2013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FE4E3-D18C-4541-9E36-F6C718549F3E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gif"/><Relationship Id="rId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Wind\Рабочий стол\коассный час марине\post-94272-12194175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0368" y="3068960"/>
            <a:ext cx="3607576" cy="3515402"/>
          </a:xfrm>
          <a:prstGeom prst="rect">
            <a:avLst/>
          </a:prstGeom>
          <a:noFill/>
        </p:spPr>
      </p:pic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835696" y="404664"/>
            <a:ext cx="7065402" cy="2304256"/>
          </a:xfrm>
        </p:spPr>
        <p:txBody>
          <a:bodyPr>
            <a:normAutofit fontScale="550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7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Кайся, но впредь не ошибайся. Как нет коня, что не спотыкается, так нет и человека, что не ошибается. 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371600" y="1785926"/>
            <a:ext cx="7772400" cy="1470025"/>
          </a:xfrm>
        </p:spPr>
        <p:txBody>
          <a:bodyPr>
            <a:normAutofit/>
          </a:bodyPr>
          <a:lstStyle/>
          <a:p>
            <a:r>
              <a:rPr lang="ru-RU" sz="6600" b="1" i="1" u="sng" dirty="0" smtClean="0">
                <a:solidFill>
                  <a:srgbClr val="FF0000"/>
                </a:solidFill>
              </a:rPr>
              <a:t>Равнодушие </a:t>
            </a:r>
            <a:endParaRPr lang="ru-RU" sz="66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Wind\Рабочий стол\картинки мои\BraveryIV-1-19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0"/>
            <a:ext cx="850109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857224" y="0"/>
            <a:ext cx="7772400" cy="1470025"/>
          </a:xfrm>
        </p:spPr>
        <p:txBody>
          <a:bodyPr>
            <a:normAutofit/>
          </a:bodyPr>
          <a:lstStyle/>
          <a:p>
            <a:r>
              <a:rPr lang="ru-RU" sz="7200" b="1" i="1" dirty="0" smtClean="0">
                <a:solidFill>
                  <a:srgbClr val="00B050"/>
                </a:solidFill>
              </a:rPr>
              <a:t>Храбрость</a:t>
            </a:r>
            <a:r>
              <a:rPr lang="ru-RU" sz="7200" b="1" i="1" dirty="0" smtClean="0"/>
              <a:t> </a:t>
            </a:r>
            <a:endParaRPr lang="ru-RU" sz="72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C:\Documents and Settings\Wind\Рабочий стол\1261401841_snow_queen_by_lilok_lilok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5512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3438" y="0"/>
            <a:ext cx="3043230" cy="939784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Пословицы 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929718" cy="48577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Если первую пуговицу застегнул на вторую петлю, то и все остальные будут застегнуты неправильно.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Кто сам признал ошибку, в другой раз не ошибется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Бамбук гибнет во время цветения, а человек — когда ошибок натворит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Глупый учится на своих ошибках, умный — на чужих</a:t>
            </a:r>
            <a:endParaRPr lang="ru-RU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539553" y="2057014"/>
          <a:ext cx="7920879" cy="3015060"/>
        </p:xfrm>
        <a:graphic>
          <a:graphicData uri="http://schemas.openxmlformats.org/drawingml/2006/table">
            <a:tbl>
              <a:tblPr firstRow="1" bandRow="1">
                <a:tableStyleId>{69C7853C-536D-4A76-A0AE-DD22124D55A5}</a:tableStyleId>
              </a:tblPr>
              <a:tblGrid>
                <a:gridCol w="2640293"/>
                <a:gridCol w="2640293"/>
                <a:gridCol w="2640293"/>
              </a:tblGrid>
              <a:tr h="622534">
                <a:tc>
                  <a:txBody>
                    <a:bodyPr/>
                    <a:lstStyle/>
                    <a:p>
                      <a:r>
                        <a:rPr lang="ru-RU" dirty="0" smtClean="0"/>
                        <a:t>Мои положительные</a:t>
                      </a:r>
                      <a:r>
                        <a:rPr lang="ru-RU" baseline="0" dirty="0" smtClean="0"/>
                        <a:t> качества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Мои отрицательные качества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Что мне нужно изменить в своем поведении</a:t>
                      </a:r>
                      <a:endParaRPr lang="ru-RU" dirty="0"/>
                    </a:p>
                  </a:txBody>
                  <a:tcPr/>
                </a:tc>
              </a:tr>
              <a:tr h="106944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03121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0" y="500042"/>
            <a:ext cx="9144000" cy="1470025"/>
          </a:xfrm>
        </p:spPr>
        <p:txBody>
          <a:bodyPr>
            <a:normAutofit/>
          </a:bodyPr>
          <a:lstStyle/>
          <a:p>
            <a:r>
              <a:rPr lang="ru-RU" sz="5400" b="1" i="1" u="sng" dirty="0" smtClean="0">
                <a:solidFill>
                  <a:schemeClr val="bg1">
                    <a:lumMod val="95000"/>
                  </a:schemeClr>
                </a:solidFill>
              </a:rPr>
              <a:t>Памятка для самого себя</a:t>
            </a:r>
            <a:endParaRPr lang="ru-RU" sz="5400" b="1" i="1" u="sng" dirty="0">
              <a:solidFill>
                <a:schemeClr val="bg1">
                  <a:lumMod val="9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471858" cy="1143000"/>
          </a:xfrm>
        </p:spPr>
        <p:txBody>
          <a:bodyPr/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</a:rPr>
              <a:t>Правила </a:t>
            </a:r>
            <a:endParaRPr lang="ru-RU" b="1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332037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Останови товарища, если он делает что – то плохое.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Умей сказать правду товарищу о его неправильных поступках, ошибках.</a:t>
            </a:r>
          </a:p>
          <a:p>
            <a:pPr>
              <a:buFont typeface="Wingdings" pitchFamily="2" charset="2"/>
              <a:buChar char="ü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Правильно оценивай СВОИ поступки и учитывай ошибки.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0"/>
            <a:ext cx="8929718" cy="2143116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Ты живешь среди людей, не забывай, что каждый твой поступок, каждое твое желание отражается на окружающих тебя людях, знай, что существует граница между тем, что тебе хочется, и тем, что можно. Проверяй свои поступки вопросом к самому себе: не делаешь ли ты зла, неудобства людям? Делай все так, чтобы людям, окружающим тебя, было хорошо.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Wind\Рабочий стол\картинки мои\1491094_thumb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3528" y="1124744"/>
            <a:ext cx="8352928" cy="2808312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Занятие : «Умеем ли мы </a:t>
            </a:r>
            <a:b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</a:br>
            <a:r>
              <a:rPr lang="ru-RU" sz="6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признавать свои ошибки»</a:t>
            </a:r>
            <a:endParaRPr lang="ru-RU" sz="6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ChangeArrowheads="1"/>
          </p:cNvSpPr>
          <p:nvPr/>
        </p:nvSpPr>
        <p:spPr bwMode="auto">
          <a:xfrm>
            <a:off x="6400800" y="941388"/>
            <a:ext cx="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-1"/>
            <a:ext cx="3455551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216535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6400800" y="960438"/>
            <a:ext cx="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24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456119"/>
            <a:ext cx="3500430" cy="3401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21748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6400800" y="960438"/>
            <a:ext cx="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249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61486" y="0"/>
            <a:ext cx="3482514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0" y="21748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6400800" y="960438"/>
            <a:ext cx="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0" y="2174875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0253" name="Rectangle 15"/>
          <p:cNvSpPr>
            <a:spLocks noChangeArrowheads="1"/>
          </p:cNvSpPr>
          <p:nvPr/>
        </p:nvSpPr>
        <p:spPr bwMode="auto">
          <a:xfrm>
            <a:off x="6400800" y="960438"/>
            <a:ext cx="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611638" y="3448952"/>
            <a:ext cx="3532362" cy="340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5" name="Rectangle 16"/>
          <p:cNvSpPr>
            <a:spLocks noChangeArrowheads="1"/>
          </p:cNvSpPr>
          <p:nvPr/>
        </p:nvSpPr>
        <p:spPr bwMode="auto">
          <a:xfrm>
            <a:off x="0" y="2133600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0256" name="Text Box 19"/>
          <p:cNvSpPr txBox="1">
            <a:spLocks noChangeArrowheads="1"/>
          </p:cNvSpPr>
          <p:nvPr/>
        </p:nvSpPr>
        <p:spPr bwMode="auto">
          <a:xfrm>
            <a:off x="441325" y="3089275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 dirty="0">
              <a:latin typeface="Times New Roman" pitchFamily="18" charset="0"/>
            </a:endParaRPr>
          </a:p>
        </p:txBody>
      </p:sp>
      <p:sp>
        <p:nvSpPr>
          <p:cNvPr id="10257" name="Text Box 20"/>
          <p:cNvSpPr txBox="1">
            <a:spLocks noChangeArrowheads="1"/>
          </p:cNvSpPr>
          <p:nvPr/>
        </p:nvSpPr>
        <p:spPr bwMode="auto">
          <a:xfrm>
            <a:off x="517525" y="3089275"/>
            <a:ext cx="8321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ChangeArrowheads="1"/>
          </p:cNvSpPr>
          <p:nvPr/>
        </p:nvSpPr>
        <p:spPr bwMode="auto">
          <a:xfrm>
            <a:off x="6400800" y="-1292225"/>
            <a:ext cx="0" cy="232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28600"/>
            <a:ext cx="7010400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1030288"/>
            <a:ext cx="9144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>
                <a:latin typeface="Times New Roman" pitchFamily="18" charset="0"/>
              </a:rPr>
              <a:t/>
            </a:r>
            <a:br>
              <a:rPr lang="ru-RU" dirty="0">
                <a:latin typeface="Times New Roman" pitchFamily="18" charset="0"/>
              </a:rPr>
            </a:br>
            <a:endParaRPr lang="ru-RU" dirty="0">
              <a:latin typeface="Times New Roman" pitchFamily="18" charset="0"/>
            </a:endParaRPr>
          </a:p>
        </p:txBody>
      </p:sp>
      <p:sp>
        <p:nvSpPr>
          <p:cNvPr id="11269" name="Rectangle 6"/>
          <p:cNvSpPr>
            <a:spLocks noChangeArrowheads="1"/>
          </p:cNvSpPr>
          <p:nvPr/>
        </p:nvSpPr>
        <p:spPr bwMode="auto">
          <a:xfrm>
            <a:off x="6400800" y="-1635125"/>
            <a:ext cx="0" cy="249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1127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3802063"/>
            <a:ext cx="7010400" cy="305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943072" y="0"/>
            <a:ext cx="7200928" cy="147002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bg1"/>
                </a:solidFill>
              </a:rPr>
              <a:t>Твой выбор поступка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Wind\Рабочий стол\картинки мои\54096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428992" y="6286520"/>
            <a:ext cx="2286016" cy="5714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3143248"/>
            <a:ext cx="6000760" cy="107157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Умение признать собственную ошибку - социальный навык, который формируется в раннем детстве.</a:t>
            </a:r>
          </a:p>
        </p:txBody>
      </p:sp>
      <p:pic>
        <p:nvPicPr>
          <p:cNvPr id="6" name="Picture 19" descr="j023213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755227"/>
            <a:ext cx="2143140" cy="2102773"/>
          </a:xfrm>
          <a:prstGeom prst="rect">
            <a:avLst/>
          </a:prstGeom>
          <a:noFill/>
        </p:spPr>
      </p:pic>
      <p:pic>
        <p:nvPicPr>
          <p:cNvPr id="7" name="Picture 5" descr="AG00317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6248" y="5940554"/>
            <a:ext cx="714380" cy="91744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0" y="2000240"/>
            <a:ext cx="6129358" cy="1470025"/>
          </a:xfrm>
        </p:spPr>
        <p:txBody>
          <a:bodyPr>
            <a:normAutofit/>
          </a:bodyPr>
          <a:lstStyle/>
          <a:p>
            <a:r>
              <a:rPr lang="ru-RU" sz="8000" b="1" i="1" u="sng" dirty="0" smtClean="0">
                <a:solidFill>
                  <a:schemeClr val="bg1"/>
                </a:solidFill>
              </a:rPr>
              <a:t>Доброта</a:t>
            </a:r>
            <a:endParaRPr lang="ru-RU" sz="8000" b="1" i="1" u="sng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Documents and Settings\Wind\Рабочий стол\be39e0ab336bb3b1be00ba6226b9184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85728"/>
            <a:ext cx="2357454" cy="20038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Wind\Рабочий стол\картинки мои\2958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4084" y="968466"/>
            <a:ext cx="4425987" cy="548487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20940591">
            <a:off x="2686032" y="2285992"/>
            <a:ext cx="6457968" cy="1470025"/>
          </a:xfrm>
        </p:spPr>
        <p:txBody>
          <a:bodyPr>
            <a:noAutofit/>
          </a:bodyPr>
          <a:lstStyle/>
          <a:p>
            <a:r>
              <a:rPr lang="ru-RU" sz="9600" b="1" i="1" u="sng" dirty="0" smtClean="0">
                <a:solidFill>
                  <a:srgbClr val="FF0000"/>
                </a:solidFill>
              </a:rPr>
              <a:t>Ложь</a:t>
            </a:r>
            <a:endParaRPr lang="ru-RU" sz="9600" b="1" i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Wind\Рабочий стол\картинки мои\img_7120701_694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714908" cy="6792268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 rot="674058">
            <a:off x="3500430" y="2143116"/>
            <a:ext cx="5243522" cy="1470025"/>
          </a:xfrm>
        </p:spPr>
        <p:txBody>
          <a:bodyPr>
            <a:normAutofit/>
          </a:bodyPr>
          <a:lstStyle/>
          <a:p>
            <a:r>
              <a:rPr lang="ru-RU" sz="6600" b="1" dirty="0" smtClean="0">
                <a:solidFill>
                  <a:schemeClr val="accent2">
                    <a:lumMod val="75000"/>
                  </a:schemeClr>
                </a:solidFill>
              </a:rPr>
              <a:t>Вежливость</a:t>
            </a:r>
            <a:endParaRPr lang="ru-RU" sz="6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684</TotalTime>
  <Words>219</Words>
  <Application>Microsoft Office PowerPoint</Application>
  <PresentationFormat>Экран (4:3)</PresentationFormat>
  <Paragraphs>29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Занятие : «Умеем ли мы  признавать свои ошибки»</vt:lpstr>
      <vt:lpstr>Слайд 3</vt:lpstr>
      <vt:lpstr>Слайд 4</vt:lpstr>
      <vt:lpstr>Твой выбор поступка</vt:lpstr>
      <vt:lpstr>Слайд 6</vt:lpstr>
      <vt:lpstr>Доброта</vt:lpstr>
      <vt:lpstr>Ложь</vt:lpstr>
      <vt:lpstr>Вежливость</vt:lpstr>
      <vt:lpstr>Равнодушие </vt:lpstr>
      <vt:lpstr>Храбрость </vt:lpstr>
      <vt:lpstr>Слайд 12</vt:lpstr>
      <vt:lpstr>Пословицы </vt:lpstr>
      <vt:lpstr>Памятка для самого себя</vt:lpstr>
      <vt:lpstr>Правила 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Будь справедливым в словах и поступках</dc:title>
  <dc:creator>Admin</dc:creator>
  <cp:lastModifiedBy>Учитель</cp:lastModifiedBy>
  <cp:revision>66</cp:revision>
  <dcterms:created xsi:type="dcterms:W3CDTF">2011-01-21T12:23:01Z</dcterms:created>
  <dcterms:modified xsi:type="dcterms:W3CDTF">2013-01-15T11:17:19Z</dcterms:modified>
</cp:coreProperties>
</file>