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3E44-DD2B-4EAD-984F-3A13AD38DD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76BC-612C-4DE5-A588-24E742686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3E44-DD2B-4EAD-984F-3A13AD38DD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76BC-612C-4DE5-A588-24E742686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3E44-DD2B-4EAD-984F-3A13AD38DD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76BC-612C-4DE5-A588-24E742686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3E44-DD2B-4EAD-984F-3A13AD38DD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76BC-612C-4DE5-A588-24E742686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3E44-DD2B-4EAD-984F-3A13AD38DD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76BC-612C-4DE5-A588-24E742686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3E44-DD2B-4EAD-984F-3A13AD38DD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76BC-612C-4DE5-A588-24E742686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3E44-DD2B-4EAD-984F-3A13AD38DD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76BC-612C-4DE5-A588-24E742686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3E44-DD2B-4EAD-984F-3A13AD38DD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76BC-612C-4DE5-A588-24E742686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3E44-DD2B-4EAD-984F-3A13AD38DD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76BC-612C-4DE5-A588-24E742686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3E44-DD2B-4EAD-984F-3A13AD38DD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76BC-612C-4DE5-A588-24E742686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3E44-DD2B-4EAD-984F-3A13AD38DD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76BC-612C-4DE5-A588-24E742686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E3E44-DD2B-4EAD-984F-3A13AD38DD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76BC-612C-4DE5-A588-24E742686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9;&#1095;&#1077;&#1085;&#1080;&#1082;\Desktop\&#1050;.&#1043;.%20&#1055;&#1072;&#1091;&#1089;&#1090;&#1086;&#1074;&#1089;&#1082;&#1080;&#1081;%20&#171;&#1047;&#1072;&#1103;&#1095;&#1100;&#1080;%20&#1083;&#1072;&#1087;&#1099;&#187;.mp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1%8B%D1%88%D1%8C" TargetMode="External"/><Relationship Id="rId3" Type="http://schemas.openxmlformats.org/officeDocument/2006/relationships/hyperlink" Target="https://ru.wikipedia.org/wiki/%D0%A0%D0%BE%D0%B3%D0%B0%D1%82%D1%8B%D0%B9_%D1%81%D0%BA%D0%BE%D1%82" TargetMode="External"/><Relationship Id="rId7" Type="http://schemas.openxmlformats.org/officeDocument/2006/relationships/hyperlink" Target="https://ru.wikipedia.org/wiki/%D0%9A%D1%80%D0%BE%D0%BB%D0%B8%D0%BA" TargetMode="External"/><Relationship Id="rId2" Type="http://schemas.openxmlformats.org/officeDocument/2006/relationships/hyperlink" Target="https://ru.wikipedia.org/wiki/%D0%9B%D0%BE%D1%88%D0%B0%D0%B4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1%88%D0%BA%D0%B0" TargetMode="External"/><Relationship Id="rId5" Type="http://schemas.openxmlformats.org/officeDocument/2006/relationships/hyperlink" Target="https://ru.wikipedia.org/wiki/%D0%A1%D0%BE%D0%B1%D0%B0%D0%BA%D0%B0" TargetMode="External"/><Relationship Id="rId10" Type="http://schemas.openxmlformats.org/officeDocument/2006/relationships/hyperlink" Target="https://ru.wikipedia.org/wiki/%D0%92%D0%B5%D1%80%D0%B1%D0%BB%D1%8E%D0%B4" TargetMode="External"/><Relationship Id="rId4" Type="http://schemas.openxmlformats.org/officeDocument/2006/relationships/hyperlink" Target="https://ru.wikipedia.org/wiki/%D0%A1%D0%B2%D0%B8%D0%BD%D1%8C%D1%8F" TargetMode="External"/><Relationship Id="rId9" Type="http://schemas.openxmlformats.org/officeDocument/2006/relationships/hyperlink" Target="https://ru.wikipedia.org/wiki/%D0%94%D0%BE%D0%BC%D0%B0%D1%88%D0%BD%D1%8F%D1%8F_%D0%BF%D1%82%D0%B8%D1%86%D0%B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c2c92021d87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032448" cy="5067443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64987" y="2510730"/>
            <a:ext cx="4333645" cy="42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Для открытого урока\4483_detai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384" y="764704"/>
            <a:ext cx="8169064" cy="5628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Pictures\Для открытого урока\sovet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5450" y="1772444"/>
            <a:ext cx="575310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.Г. Паустовский «Заячьи лапы»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4016" y="0"/>
            <a:ext cx="8892480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Ветеринар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err="1" smtClean="0"/>
              <a:t>википедия</a:t>
            </a:r>
            <a:endParaRPr lang="ru-RU" dirty="0" smtClean="0"/>
          </a:p>
          <a:p>
            <a:r>
              <a:rPr lang="ru-RU" b="1" dirty="0" smtClean="0">
                <a:solidFill>
                  <a:srgbClr val="00B0F0"/>
                </a:solidFill>
              </a:rPr>
              <a:t>Ветеринар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/>
              <a:t>(Ветеринарный </a:t>
            </a:r>
            <a:r>
              <a:rPr lang="ru-RU" dirty="0" smtClean="0"/>
              <a:t>врач)</a:t>
            </a:r>
            <a:r>
              <a:rPr lang="ru-RU" dirty="0" smtClean="0"/>
              <a:t> </a:t>
            </a:r>
            <a:r>
              <a:rPr lang="ru-RU" dirty="0" smtClean="0"/>
              <a:t>—специалист с </a:t>
            </a:r>
            <a:r>
              <a:rPr lang="ru-RU" dirty="0" smtClean="0"/>
              <a:t>высшим или средним специальным образованием, занимающийся лечением </a:t>
            </a:r>
            <a:r>
              <a:rPr lang="ru-RU" dirty="0" smtClean="0"/>
              <a:t>животных.</a:t>
            </a:r>
            <a:endParaRPr lang="ru-RU" dirty="0" smtClean="0"/>
          </a:p>
          <a:p>
            <a:r>
              <a:rPr lang="ru-RU" dirty="0" smtClean="0"/>
              <a:t>В список животных, обязательных к изучению ветеринаром, входят </a:t>
            </a:r>
            <a:r>
              <a:rPr lang="ru-RU" dirty="0" smtClean="0">
                <a:hlinkClick r:id="rId2" tooltip="Лошадь"/>
              </a:rPr>
              <a:t>лошади</a:t>
            </a:r>
            <a:r>
              <a:rPr lang="ru-RU" dirty="0" smtClean="0"/>
              <a:t>, крупный и мелкий </a:t>
            </a:r>
            <a:r>
              <a:rPr lang="ru-RU" dirty="0" smtClean="0">
                <a:hlinkClick r:id="rId3" tooltip="Рогатый скот"/>
              </a:rPr>
              <a:t>рогатый скот</a:t>
            </a:r>
            <a:r>
              <a:rPr lang="ru-RU" dirty="0" smtClean="0"/>
              <a:t>, </a:t>
            </a:r>
            <a:r>
              <a:rPr lang="ru-RU" dirty="0" smtClean="0">
                <a:hlinkClick r:id="rId4" tooltip="Свинья"/>
              </a:rPr>
              <a:t>свиньи</a:t>
            </a:r>
            <a:r>
              <a:rPr lang="ru-RU" dirty="0" smtClean="0"/>
              <a:t>, </a:t>
            </a:r>
            <a:r>
              <a:rPr lang="ru-RU" dirty="0" smtClean="0">
                <a:hlinkClick r:id="rId5" tooltip="Собака"/>
              </a:rPr>
              <a:t>собаки</a:t>
            </a:r>
            <a:r>
              <a:rPr lang="ru-RU" dirty="0" smtClean="0"/>
              <a:t>, </a:t>
            </a:r>
            <a:r>
              <a:rPr lang="ru-RU" dirty="0" smtClean="0">
                <a:hlinkClick r:id="rId6" tooltip="Кошка"/>
              </a:rPr>
              <a:t>кошки</a:t>
            </a:r>
            <a:r>
              <a:rPr lang="ru-RU" dirty="0" smtClean="0"/>
              <a:t>, </a:t>
            </a:r>
            <a:r>
              <a:rPr lang="ru-RU" dirty="0" smtClean="0">
                <a:hlinkClick r:id="rId7" tooltip="Кролик"/>
              </a:rPr>
              <a:t>кролики</a:t>
            </a:r>
            <a:r>
              <a:rPr lang="ru-RU" dirty="0" smtClean="0"/>
              <a:t>, </a:t>
            </a:r>
            <a:r>
              <a:rPr lang="ru-RU" dirty="0" smtClean="0">
                <a:hlinkClick r:id="rId8" tooltip="Мышь"/>
              </a:rPr>
              <a:t>мыши</a:t>
            </a:r>
            <a:r>
              <a:rPr lang="ru-RU" dirty="0" smtClean="0"/>
              <a:t>, </a:t>
            </a:r>
            <a:r>
              <a:rPr lang="ru-RU" dirty="0" smtClean="0">
                <a:hlinkClick r:id="rId9" tooltip="Домашняя птица"/>
              </a:rPr>
              <a:t>домашняя птица</a:t>
            </a:r>
            <a:r>
              <a:rPr lang="ru-RU" dirty="0" smtClean="0"/>
              <a:t>, </a:t>
            </a:r>
            <a:r>
              <a:rPr lang="ru-RU" dirty="0" smtClean="0">
                <a:hlinkClick r:id="rId10" tooltip="Верблюд"/>
              </a:rPr>
              <a:t>верблюды</a:t>
            </a:r>
            <a:r>
              <a:rPr lang="ru-RU" dirty="0" smtClean="0"/>
              <a:t>  пр.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Ветеринар-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лекарь для скота;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скотоврач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коновал,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рудомет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Толковый словарь 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Даля)</a:t>
            </a: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Ветеринар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специалист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ветеринарии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Ветеринария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наука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болезнях животных, их лечении и предупреждении, а также о методах защиты людей от инфекционных болезней животных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.( Толковый словарь Ожегова С.И.)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Ваня Малявин</a:t>
            </a:r>
            <a:endParaRPr lang="ru-RU" dirty="0"/>
          </a:p>
        </p:txBody>
      </p:sp>
      <p:pic>
        <p:nvPicPr>
          <p:cNvPr id="7" name="Содержимое 6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0458" y="1600200"/>
            <a:ext cx="684308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Ветеринар</a:t>
            </a:r>
            <a:endParaRPr lang="ru-RU" dirty="0"/>
          </a:p>
        </p:txBody>
      </p:sp>
      <p:pic>
        <p:nvPicPr>
          <p:cNvPr id="6" name="Содержимое 5" descr="f57OrXkkvi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600200"/>
            <a:ext cx="5033260" cy="51192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60</Words>
  <Application>Microsoft Office PowerPoint</Application>
  <PresentationFormat>Экран (4:3)</PresentationFormat>
  <Paragraphs>10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Ветеринар</vt:lpstr>
      <vt:lpstr> </vt:lpstr>
      <vt:lpstr>Ваня Малявин</vt:lpstr>
      <vt:lpstr>Ветеринар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2015-03-19T05:57:30Z</dcterms:created>
  <dcterms:modified xsi:type="dcterms:W3CDTF">2015-03-19T13:42:52Z</dcterms:modified>
</cp:coreProperties>
</file>