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0" r:id="rId16"/>
    <p:sldId id="271" r:id="rId17"/>
    <p:sldId id="273" r:id="rId18"/>
    <p:sldId id="276" r:id="rId19"/>
    <p:sldId id="274" r:id="rId20"/>
    <p:sldId id="275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2" autoAdjust="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301208"/>
            <a:ext cx="7498080" cy="11430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Жидкие вещества</a:t>
            </a:r>
            <a:endParaRPr lang="ru-RU" b="1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20906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Использование воды человеком</a:t>
            </a:r>
            <a:endParaRPr lang="ru-RU" sz="3200" b="1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590771"/>
            <a:ext cx="7499350" cy="451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771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23" y="548680"/>
            <a:ext cx="7458671" cy="559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313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908413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299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Использование воды в быту</a:t>
            </a:r>
            <a:endParaRPr lang="ru-RU" sz="3200" b="1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47800"/>
            <a:ext cx="4967069" cy="509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261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chemeClr val="bg2">
                    <a:lumMod val="75000"/>
                  </a:schemeClr>
                </a:solidFill>
                <a:effectLst/>
              </a:rPr>
              <a:t>Жесткость воды обусловлена ионами кальция и магния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000" dirty="0" smtClean="0"/>
              <a:t>Кислые соли, содержащиеся в жесткой воде при кипячении дают нерастворимые карбонаты, которые и обуславливают «накипь», осадок.</a:t>
            </a:r>
          </a:p>
          <a:p>
            <a:pPr marL="82296" indent="0">
              <a:buNone/>
            </a:pPr>
            <a:endParaRPr lang="ru-RU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88" y="3976484"/>
            <a:ext cx="2599268" cy="207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28" y="3976484"/>
            <a:ext cx="1987374" cy="207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572" y="3976483"/>
            <a:ext cx="2772553" cy="207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15" y="2564904"/>
            <a:ext cx="596935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154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7584843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548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effectLst/>
              </a:rPr>
              <a:t>В жесткой воде содержатся растворимые соли магния и кальция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. И пока все они не будут переведены в осадок мылами, мыло не начнет «мылить» и стирать.</a:t>
            </a:r>
            <a:endParaRPr lang="ru-RU" sz="2000" b="1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6928621" cy="69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29000"/>
            <a:ext cx="4388793" cy="291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8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Содержание солей в воде</a:t>
            </a:r>
            <a:endParaRPr lang="ru-RU" sz="3200" b="1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90" y="1196752"/>
            <a:ext cx="7780129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048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7407605" cy="5555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510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730" y="476672"/>
            <a:ext cx="758484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171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Самая важная жидкость на планете Земля - вода</a:t>
            </a:r>
            <a:endParaRPr lang="ru-RU" sz="2400" b="1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000" dirty="0"/>
              <a:t>Около 71 % поверхности Земли покрыто водой (океаны, моря, озёра, реки, льды) — 361,13 млн </a:t>
            </a:r>
            <a:r>
              <a:rPr lang="ru-RU" sz="2000" dirty="0" smtClean="0"/>
              <a:t>км</a:t>
            </a:r>
            <a:r>
              <a:rPr lang="ru-RU" sz="2000" baseline="30000" dirty="0" smtClean="0"/>
              <a:t>2</a:t>
            </a:r>
            <a:r>
              <a:rPr lang="ru-RU" sz="2000" dirty="0" smtClean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6156176" cy="461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960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Переход от жидкого к твердому</a:t>
            </a:r>
            <a:endParaRPr lang="ru-RU" sz="2400" b="1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>
            <a:normAutofit/>
          </a:bodyPr>
          <a:lstStyle/>
          <a:p>
            <a:r>
              <a:rPr lang="ru-RU" sz="2000" b="1" dirty="0" err="1"/>
              <a:t>Жи́дкие</a:t>
            </a:r>
            <a:r>
              <a:rPr lang="ru-RU" sz="2000" b="1" dirty="0"/>
              <a:t> </a:t>
            </a:r>
            <a:r>
              <a:rPr lang="ru-RU" sz="2000" b="1" dirty="0" err="1"/>
              <a:t>криста́ллы</a:t>
            </a:r>
            <a:r>
              <a:rPr lang="ru-RU" sz="2000" dirty="0"/>
              <a:t> (сокращённо ЖК; </a:t>
            </a:r>
            <a:r>
              <a:rPr lang="ru-RU" sz="2000" b="1" i="1" dirty="0" err="1" smtClean="0"/>
              <a:t>l</a:t>
            </a:r>
            <a:r>
              <a:rPr lang="ru-RU" sz="2000" i="1" dirty="0" err="1" smtClean="0"/>
              <a:t>iquid</a:t>
            </a:r>
            <a:r>
              <a:rPr lang="ru-RU" sz="2000" i="1" dirty="0" smtClean="0"/>
              <a:t> </a:t>
            </a:r>
            <a:r>
              <a:rPr lang="ru-RU" sz="2000" b="1" i="1" dirty="0" err="1"/>
              <a:t>c</a:t>
            </a:r>
            <a:r>
              <a:rPr lang="ru-RU" sz="2000" i="1" dirty="0" err="1"/>
              <a:t>rystals</a:t>
            </a:r>
            <a:r>
              <a:rPr lang="ru-RU" sz="2000" dirty="0"/>
              <a:t>, LC) — это фазовое состояние, в которое переходят некоторые вещества при определенных условиях (температура, давление, концентрация в растворе). </a:t>
            </a:r>
            <a:endParaRPr lang="ru-RU" sz="2000" dirty="0" smtClean="0"/>
          </a:p>
          <a:p>
            <a:r>
              <a:rPr lang="ru-RU" sz="2000" dirty="0" smtClean="0"/>
              <a:t>Жидкие </a:t>
            </a:r>
            <a:r>
              <a:rPr lang="ru-RU" sz="2000" dirty="0"/>
              <a:t>кристаллы обладают одновременно свойствами как жидкостей (текучесть), так и кристаллов (анизотропия</a:t>
            </a:r>
            <a:r>
              <a:rPr lang="ru-RU" sz="2000" dirty="0" smtClean="0"/>
              <a:t>).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24" y="3140968"/>
            <a:ext cx="460851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270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>
            <a:normAutofit/>
          </a:bodyPr>
          <a:lstStyle/>
          <a:p>
            <a:r>
              <a:rPr lang="ru-RU" sz="2000" dirty="0"/>
              <a:t>По структуре ЖК представляют собой вязкие жидкости, состоящие из молекул вытянутой или дискообразной формы, определённым образом упорядоченных во всем объёме этой жидкости.</a:t>
            </a:r>
          </a:p>
          <a:p>
            <a:r>
              <a:rPr lang="ru-RU" sz="2000" dirty="0"/>
              <a:t>Наиболее характерным свойством ЖК является их способность изменять ориентацию молекул под воздействием электрических полей, что открывает широкие возможности для применения их в промышленности. </a:t>
            </a:r>
          </a:p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2334714" cy="319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536" y="3645024"/>
            <a:ext cx="41148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662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5987752"/>
          </a:xfrm>
        </p:spPr>
        <p:txBody>
          <a:bodyPr>
            <a:normAutofit/>
          </a:bodyPr>
          <a:lstStyle/>
          <a:p>
            <a:r>
              <a:rPr lang="ru-RU" sz="2000" dirty="0"/>
              <a:t>На Земле примерно 96,5 % воды приходится на океаны, 1,7 % мировых запасов составляют грунтовые воды, ещё 1,7 % — ледники и ледяные шапки Антарктиды и Гренландии, небольшая часть находится в реках, озёрах и болотах, и 0,001 % в облаках (образуются из взвешенных в воздухе частиц льда и жидкой воды</a:t>
            </a:r>
            <a:r>
              <a:rPr lang="ru-RU" sz="2000" dirty="0" smtClean="0"/>
              <a:t>).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6033542" cy="442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490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7695637" cy="577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09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 err="1" smtClean="0"/>
              <a:t>Бо́льшая</a:t>
            </a:r>
            <a:r>
              <a:rPr lang="ru-RU" dirty="0" smtClean="0"/>
              <a:t> </a:t>
            </a:r>
            <a:r>
              <a:rPr lang="ru-RU" dirty="0"/>
              <a:t>часть земной воды — солёная, непригодная для сельского хозяйства и питья. Доля пресной составляет около 2,5 %, причём 98,8 % этой воды находится в ледниках и грунтовых водах. Менее 0,3 % всей пресной воды содержится в реках, озёрах и атмосфере, и ещё меньшее количество (0,003 %) находится в живых организмах.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920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effectLst/>
              </a:rPr>
              <a:t>Вода составляет более половины массы тела человека (65%). Она входит в состав крови, пищеварительных соков, слёз и других жидкостей.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7" y="2038350"/>
            <a:ext cx="6315075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193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Для нормального существования человек должен потреблять воды примерно в 2 раза больше, чем питательных веществ. Потеря 12-15% воды приводит к нарушению обмена веществ, а потеря 25% воды – к гибели организма.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63055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471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000" dirty="0"/>
              <a:t>Население земного шара каждые сутки потребляет 7 млрд. м3 воды. Вода – это единственное богатство нашей планеты, не имеющее заменителей.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Для своих нужд человек использует только пресные поверхностные и подземные воды, которые требуют предварительной очистки. </a:t>
            </a:r>
            <a:r>
              <a:rPr lang="ru-RU" sz="2000" dirty="0"/>
              <a:t>На долю пресной воды приходится только 3% её общих запасов. Поэтому очень остро стоит проблема загрязнения воды.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0928"/>
            <a:ext cx="5426968" cy="361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316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Круговорот воды в природе</a:t>
            </a:r>
            <a:endParaRPr lang="ru-RU" sz="3200" b="1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758190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746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80</TotalTime>
  <Words>281</Words>
  <Application>Microsoft Office PowerPoint</Application>
  <PresentationFormat>Экран (4:3)</PresentationFormat>
  <Paragraphs>20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Жидкие вещества</vt:lpstr>
      <vt:lpstr>Самая важная жидкость на планете Земля - вода</vt:lpstr>
      <vt:lpstr>Презентация PowerPoint</vt:lpstr>
      <vt:lpstr>Презентация PowerPoint</vt:lpstr>
      <vt:lpstr>Презентация PowerPoint</vt:lpstr>
      <vt:lpstr>Вода составляет более половины массы тела человека (65%). Она входит в состав крови, пищеварительных соков, слёз и других жидкостей.</vt:lpstr>
      <vt:lpstr>Презентация PowerPoint</vt:lpstr>
      <vt:lpstr>Презентация PowerPoint</vt:lpstr>
      <vt:lpstr>Круговорот воды в природе</vt:lpstr>
      <vt:lpstr>Использование воды человеком</vt:lpstr>
      <vt:lpstr>Презентация PowerPoint</vt:lpstr>
      <vt:lpstr>Презентация PowerPoint</vt:lpstr>
      <vt:lpstr>Использование воды в быту</vt:lpstr>
      <vt:lpstr>Жесткость воды обусловлена ионами кальция и магния</vt:lpstr>
      <vt:lpstr>Презентация PowerPoint</vt:lpstr>
      <vt:lpstr>В жесткой воде содержатся растворимые соли магния и кальция. И пока все они не будут переведены в осадок мылами, мыло не начнет «мылить» и стирать.</vt:lpstr>
      <vt:lpstr>Содержание солей в воде</vt:lpstr>
      <vt:lpstr>Презентация PowerPoint</vt:lpstr>
      <vt:lpstr>Презентация PowerPoint</vt:lpstr>
      <vt:lpstr>Переход от жидкого к твердому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Жидкие вещества</dc:title>
  <dc:creator>user</dc:creator>
  <cp:lastModifiedBy>user</cp:lastModifiedBy>
  <cp:revision>8</cp:revision>
  <dcterms:created xsi:type="dcterms:W3CDTF">2015-10-14T08:16:42Z</dcterms:created>
  <dcterms:modified xsi:type="dcterms:W3CDTF">2015-10-15T04:18:14Z</dcterms:modified>
</cp:coreProperties>
</file>