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9" r:id="rId5"/>
    <p:sldId id="259" r:id="rId6"/>
    <p:sldId id="277" r:id="rId7"/>
    <p:sldId id="273" r:id="rId8"/>
    <p:sldId id="274" r:id="rId9"/>
    <p:sldId id="275" r:id="rId10"/>
    <p:sldId id="276" r:id="rId11"/>
    <p:sldId id="260" r:id="rId12"/>
    <p:sldId id="266" r:id="rId13"/>
    <p:sldId id="261" r:id="rId14"/>
    <p:sldId id="263" r:id="rId15"/>
    <p:sldId id="264" r:id="rId16"/>
    <p:sldId id="265" r:id="rId17"/>
    <p:sldId id="268" r:id="rId18"/>
    <p:sldId id="270" r:id="rId19"/>
    <p:sldId id="271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85BE80-FCE1-4B7F-9104-9C297E0D94C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872B80-AE93-43C4-82AC-44766E750D54}">
      <dgm:prSet phldrT="[Текст]"/>
      <dgm:spPr/>
      <dgm:t>
        <a:bodyPr/>
        <a:lstStyle/>
        <a:p>
          <a:r>
            <a:rPr lang="ru-RU" dirty="0" smtClean="0"/>
            <a:t>полимеры</a:t>
          </a:r>
          <a:endParaRPr lang="ru-RU" dirty="0"/>
        </a:p>
      </dgm:t>
    </dgm:pt>
    <dgm:pt modelId="{49042A31-3A22-420B-9463-5D318E6ABB5C}" type="parTrans" cxnId="{68B78317-CF1A-484C-95BE-CDCE13E1C18E}">
      <dgm:prSet/>
      <dgm:spPr/>
      <dgm:t>
        <a:bodyPr/>
        <a:lstStyle/>
        <a:p>
          <a:endParaRPr lang="ru-RU"/>
        </a:p>
      </dgm:t>
    </dgm:pt>
    <dgm:pt modelId="{0E47D0B5-CE09-425E-A57B-DAB02F83DE6C}" type="sibTrans" cxnId="{68B78317-CF1A-484C-95BE-CDCE13E1C18E}">
      <dgm:prSet/>
      <dgm:spPr/>
      <dgm:t>
        <a:bodyPr/>
        <a:lstStyle/>
        <a:p>
          <a:endParaRPr lang="ru-RU"/>
        </a:p>
      </dgm:t>
    </dgm:pt>
    <dgm:pt modelId="{094E1396-29AE-48FC-AB9C-2B5EDEF87A95}">
      <dgm:prSet phldrT="[Текст]"/>
      <dgm:spPr/>
      <dgm:t>
        <a:bodyPr/>
        <a:lstStyle/>
        <a:p>
          <a:r>
            <a:rPr lang="ru-RU" dirty="0" smtClean="0"/>
            <a:t>природные</a:t>
          </a:r>
          <a:endParaRPr lang="ru-RU" dirty="0"/>
        </a:p>
      </dgm:t>
    </dgm:pt>
    <dgm:pt modelId="{58F9988D-A0B6-4E16-BB18-95C9475C77EA}" type="parTrans" cxnId="{1588707C-468A-4307-B52B-60420E62F15A}">
      <dgm:prSet/>
      <dgm:spPr/>
      <dgm:t>
        <a:bodyPr/>
        <a:lstStyle/>
        <a:p>
          <a:endParaRPr lang="ru-RU"/>
        </a:p>
      </dgm:t>
    </dgm:pt>
    <dgm:pt modelId="{BC0996D5-89E5-4BA1-9BA0-83E13BF71994}" type="sibTrans" cxnId="{1588707C-468A-4307-B52B-60420E62F15A}">
      <dgm:prSet/>
      <dgm:spPr/>
      <dgm:t>
        <a:bodyPr/>
        <a:lstStyle/>
        <a:p>
          <a:endParaRPr lang="ru-RU"/>
        </a:p>
      </dgm:t>
    </dgm:pt>
    <dgm:pt modelId="{8CF27E8F-975F-4D2D-A9B5-1E9A47C866CA}">
      <dgm:prSet phldrT="[Текст]"/>
      <dgm:spPr/>
      <dgm:t>
        <a:bodyPr/>
        <a:lstStyle/>
        <a:p>
          <a:r>
            <a:rPr lang="ru-RU" dirty="0" smtClean="0"/>
            <a:t>неорганические</a:t>
          </a:r>
          <a:endParaRPr lang="ru-RU" dirty="0"/>
        </a:p>
      </dgm:t>
    </dgm:pt>
    <dgm:pt modelId="{B54C3CEE-362D-4BD3-98B2-ABE0253837D8}" type="parTrans" cxnId="{FD96EC06-FE25-4D9B-A2FA-2D97A24C74FA}">
      <dgm:prSet/>
      <dgm:spPr/>
      <dgm:t>
        <a:bodyPr/>
        <a:lstStyle/>
        <a:p>
          <a:endParaRPr lang="ru-RU"/>
        </a:p>
      </dgm:t>
    </dgm:pt>
    <dgm:pt modelId="{BA648D8B-F515-4B08-B0C8-748BFB85BE56}" type="sibTrans" cxnId="{FD96EC06-FE25-4D9B-A2FA-2D97A24C74FA}">
      <dgm:prSet/>
      <dgm:spPr/>
      <dgm:t>
        <a:bodyPr/>
        <a:lstStyle/>
        <a:p>
          <a:endParaRPr lang="ru-RU"/>
        </a:p>
      </dgm:t>
    </dgm:pt>
    <dgm:pt modelId="{F0B683A0-D5BE-4B79-A3BD-634BD7B4C8C1}">
      <dgm:prSet phldrT="[Текст]"/>
      <dgm:spPr/>
      <dgm:t>
        <a:bodyPr/>
        <a:lstStyle/>
        <a:p>
          <a:r>
            <a:rPr lang="ru-RU" dirty="0" smtClean="0"/>
            <a:t>органические</a:t>
          </a:r>
          <a:endParaRPr lang="ru-RU" dirty="0"/>
        </a:p>
      </dgm:t>
    </dgm:pt>
    <dgm:pt modelId="{89E25846-47FB-4EB7-8EEA-2F712E450D31}" type="parTrans" cxnId="{D639BEE8-3B00-41A0-8C64-5EDFC21544B0}">
      <dgm:prSet/>
      <dgm:spPr/>
      <dgm:t>
        <a:bodyPr/>
        <a:lstStyle/>
        <a:p>
          <a:endParaRPr lang="ru-RU"/>
        </a:p>
      </dgm:t>
    </dgm:pt>
    <dgm:pt modelId="{911D8904-30FF-4E33-8C81-0468A6393D78}" type="sibTrans" cxnId="{D639BEE8-3B00-41A0-8C64-5EDFC21544B0}">
      <dgm:prSet/>
      <dgm:spPr/>
      <dgm:t>
        <a:bodyPr/>
        <a:lstStyle/>
        <a:p>
          <a:endParaRPr lang="ru-RU"/>
        </a:p>
      </dgm:t>
    </dgm:pt>
    <dgm:pt modelId="{CD647280-D6D6-4965-9275-BD3D1A87FF69}">
      <dgm:prSet phldrT="[Текст]"/>
      <dgm:spPr/>
      <dgm:t>
        <a:bodyPr/>
        <a:lstStyle/>
        <a:p>
          <a:r>
            <a:rPr lang="ru-RU" dirty="0" smtClean="0"/>
            <a:t>искусственные</a:t>
          </a:r>
          <a:endParaRPr lang="ru-RU" dirty="0"/>
        </a:p>
      </dgm:t>
    </dgm:pt>
    <dgm:pt modelId="{AA0ADFFA-B5D0-4384-B05C-1379C51E7D6F}" type="parTrans" cxnId="{4C1191DF-077E-4BAE-86B5-069A4249E627}">
      <dgm:prSet/>
      <dgm:spPr/>
      <dgm:t>
        <a:bodyPr/>
        <a:lstStyle/>
        <a:p>
          <a:endParaRPr lang="ru-RU"/>
        </a:p>
      </dgm:t>
    </dgm:pt>
    <dgm:pt modelId="{CC3BF7FF-DDDC-4F3A-BBA8-922C005A7BC6}" type="sibTrans" cxnId="{4C1191DF-077E-4BAE-86B5-069A4249E627}">
      <dgm:prSet/>
      <dgm:spPr/>
      <dgm:t>
        <a:bodyPr/>
        <a:lstStyle/>
        <a:p>
          <a:endParaRPr lang="ru-RU"/>
        </a:p>
      </dgm:t>
    </dgm:pt>
    <dgm:pt modelId="{2EDB3178-EA7F-424D-BDEE-DAC9FBC8E5C0}">
      <dgm:prSet phldrT="[Текст]"/>
      <dgm:spPr/>
      <dgm:t>
        <a:bodyPr/>
        <a:lstStyle/>
        <a:p>
          <a:r>
            <a:rPr lang="ru-RU" dirty="0" smtClean="0"/>
            <a:t>неорганические</a:t>
          </a:r>
          <a:endParaRPr lang="ru-RU" dirty="0"/>
        </a:p>
      </dgm:t>
    </dgm:pt>
    <dgm:pt modelId="{C7FA9424-C5CC-4EF7-9769-B54C6BC3EF25}" type="parTrans" cxnId="{1541E64B-D7E5-4B0D-A309-31537289537A}">
      <dgm:prSet/>
      <dgm:spPr/>
      <dgm:t>
        <a:bodyPr/>
        <a:lstStyle/>
        <a:p>
          <a:endParaRPr lang="ru-RU"/>
        </a:p>
      </dgm:t>
    </dgm:pt>
    <dgm:pt modelId="{06E78515-6B96-4E4A-93C2-5BCAD2E69DBC}" type="sibTrans" cxnId="{1541E64B-D7E5-4B0D-A309-31537289537A}">
      <dgm:prSet/>
      <dgm:spPr/>
      <dgm:t>
        <a:bodyPr/>
        <a:lstStyle/>
        <a:p>
          <a:endParaRPr lang="ru-RU"/>
        </a:p>
      </dgm:t>
    </dgm:pt>
    <dgm:pt modelId="{122CA484-216D-4B0F-9A49-39A54592DCA9}">
      <dgm:prSet/>
      <dgm:spPr/>
      <dgm:t>
        <a:bodyPr/>
        <a:lstStyle/>
        <a:p>
          <a:r>
            <a:rPr lang="ru-RU" dirty="0" smtClean="0"/>
            <a:t>синтетические</a:t>
          </a:r>
          <a:endParaRPr lang="ru-RU" dirty="0"/>
        </a:p>
      </dgm:t>
    </dgm:pt>
    <dgm:pt modelId="{B5553055-BC5F-476B-B3F7-F58E9D02F2B9}" type="parTrans" cxnId="{A5823719-3979-4211-BA06-5D5F2AD1728F}">
      <dgm:prSet/>
      <dgm:spPr/>
      <dgm:t>
        <a:bodyPr/>
        <a:lstStyle/>
        <a:p>
          <a:endParaRPr lang="ru-RU"/>
        </a:p>
      </dgm:t>
    </dgm:pt>
    <dgm:pt modelId="{2AE83754-E683-42AC-8694-4C42468B53F3}" type="sibTrans" cxnId="{A5823719-3979-4211-BA06-5D5F2AD1728F}">
      <dgm:prSet/>
      <dgm:spPr/>
      <dgm:t>
        <a:bodyPr/>
        <a:lstStyle/>
        <a:p>
          <a:endParaRPr lang="ru-RU"/>
        </a:p>
      </dgm:t>
    </dgm:pt>
    <dgm:pt modelId="{B2D17583-8E84-4B46-8E47-9C19F7AF55B8}">
      <dgm:prSet/>
      <dgm:spPr/>
      <dgm:t>
        <a:bodyPr/>
        <a:lstStyle/>
        <a:p>
          <a:r>
            <a:rPr lang="ru-RU" dirty="0" smtClean="0"/>
            <a:t>органические</a:t>
          </a:r>
          <a:endParaRPr lang="ru-RU" dirty="0"/>
        </a:p>
      </dgm:t>
    </dgm:pt>
    <dgm:pt modelId="{D5766310-E934-4D2F-B9AF-B02EAA481EC9}" type="parTrans" cxnId="{BECCF326-71F3-4222-A4D1-94D57812BAE2}">
      <dgm:prSet/>
      <dgm:spPr/>
    </dgm:pt>
    <dgm:pt modelId="{09240FC2-09B5-4D0F-AE83-47223486897E}" type="sibTrans" cxnId="{BECCF326-71F3-4222-A4D1-94D57812BAE2}">
      <dgm:prSet/>
      <dgm:spPr/>
    </dgm:pt>
    <dgm:pt modelId="{1C302C3B-5A82-4516-9081-A5A5E4312106}" type="pres">
      <dgm:prSet presAssocID="{0D85BE80-FCE1-4B7F-9104-9C297E0D94C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502A119-0238-43D1-8258-C7C045B14C61}" type="pres">
      <dgm:prSet presAssocID="{6A872B80-AE93-43C4-82AC-44766E750D54}" presName="hierRoot1" presStyleCnt="0"/>
      <dgm:spPr/>
    </dgm:pt>
    <dgm:pt modelId="{01CA7B96-5A4C-4CA9-83FA-584FBD427040}" type="pres">
      <dgm:prSet presAssocID="{6A872B80-AE93-43C4-82AC-44766E750D54}" presName="composite" presStyleCnt="0"/>
      <dgm:spPr/>
    </dgm:pt>
    <dgm:pt modelId="{09C4840E-C1B6-4C6D-A9E2-680953926021}" type="pres">
      <dgm:prSet presAssocID="{6A872B80-AE93-43C4-82AC-44766E750D54}" presName="background" presStyleLbl="node0" presStyleIdx="0" presStyleCnt="1"/>
      <dgm:spPr/>
    </dgm:pt>
    <dgm:pt modelId="{5761A1CB-96D6-4260-B724-8E2B99CDFF6F}" type="pres">
      <dgm:prSet presAssocID="{6A872B80-AE93-43C4-82AC-44766E750D5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6AA77B-3C6C-4F0B-A0B1-69A9432A79F4}" type="pres">
      <dgm:prSet presAssocID="{6A872B80-AE93-43C4-82AC-44766E750D54}" presName="hierChild2" presStyleCnt="0"/>
      <dgm:spPr/>
    </dgm:pt>
    <dgm:pt modelId="{0FDD8D2C-B06D-4C70-A427-BC8E1E3B2579}" type="pres">
      <dgm:prSet presAssocID="{58F9988D-A0B6-4E16-BB18-95C9475C77EA}" presName="Name10" presStyleLbl="parChTrans1D2" presStyleIdx="0" presStyleCnt="3"/>
      <dgm:spPr/>
      <dgm:t>
        <a:bodyPr/>
        <a:lstStyle/>
        <a:p>
          <a:endParaRPr lang="ru-RU"/>
        </a:p>
      </dgm:t>
    </dgm:pt>
    <dgm:pt modelId="{21F446D7-4BC9-4054-AA4C-5A8F415E3113}" type="pres">
      <dgm:prSet presAssocID="{094E1396-29AE-48FC-AB9C-2B5EDEF87A95}" presName="hierRoot2" presStyleCnt="0"/>
      <dgm:spPr/>
    </dgm:pt>
    <dgm:pt modelId="{3C1828B8-B008-4F04-B369-4ABF74B6AD19}" type="pres">
      <dgm:prSet presAssocID="{094E1396-29AE-48FC-AB9C-2B5EDEF87A95}" presName="composite2" presStyleCnt="0"/>
      <dgm:spPr/>
    </dgm:pt>
    <dgm:pt modelId="{262281DD-76FE-4A28-912D-E75962295F4F}" type="pres">
      <dgm:prSet presAssocID="{094E1396-29AE-48FC-AB9C-2B5EDEF87A95}" presName="background2" presStyleLbl="node2" presStyleIdx="0" presStyleCnt="3"/>
      <dgm:spPr/>
    </dgm:pt>
    <dgm:pt modelId="{0F0B69CB-FC73-45AF-9FFD-E58D8F1A672C}" type="pres">
      <dgm:prSet presAssocID="{094E1396-29AE-48FC-AB9C-2B5EDEF87A95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1BFFB0-FFC3-4C82-B01B-AE1ED27084B2}" type="pres">
      <dgm:prSet presAssocID="{094E1396-29AE-48FC-AB9C-2B5EDEF87A95}" presName="hierChild3" presStyleCnt="0"/>
      <dgm:spPr/>
    </dgm:pt>
    <dgm:pt modelId="{4823552F-38DE-432D-85B9-CB785AF45E25}" type="pres">
      <dgm:prSet presAssocID="{B54C3CEE-362D-4BD3-98B2-ABE0253837D8}" presName="Name17" presStyleLbl="parChTrans1D3" presStyleIdx="0" presStyleCnt="4"/>
      <dgm:spPr/>
      <dgm:t>
        <a:bodyPr/>
        <a:lstStyle/>
        <a:p>
          <a:endParaRPr lang="ru-RU"/>
        </a:p>
      </dgm:t>
    </dgm:pt>
    <dgm:pt modelId="{604EDCC8-F4FE-42C5-B559-228FC542462D}" type="pres">
      <dgm:prSet presAssocID="{8CF27E8F-975F-4D2D-A9B5-1E9A47C866CA}" presName="hierRoot3" presStyleCnt="0"/>
      <dgm:spPr/>
    </dgm:pt>
    <dgm:pt modelId="{E8C73C82-E171-4B7A-B70E-238212D37A57}" type="pres">
      <dgm:prSet presAssocID="{8CF27E8F-975F-4D2D-A9B5-1E9A47C866CA}" presName="composite3" presStyleCnt="0"/>
      <dgm:spPr/>
    </dgm:pt>
    <dgm:pt modelId="{324D74EE-70A4-43FF-9BE8-DD4DD425F827}" type="pres">
      <dgm:prSet presAssocID="{8CF27E8F-975F-4D2D-A9B5-1E9A47C866CA}" presName="background3" presStyleLbl="node3" presStyleIdx="0" presStyleCnt="4"/>
      <dgm:spPr/>
    </dgm:pt>
    <dgm:pt modelId="{5BC303AA-AA4A-4424-A537-FCE8B5906A9C}" type="pres">
      <dgm:prSet presAssocID="{8CF27E8F-975F-4D2D-A9B5-1E9A47C866CA}" presName="text3" presStyleLbl="fgAcc3" presStyleIdx="0" presStyleCnt="4" custLinFactY="24796" custLinFactNeighborX="-2071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CD80A7-811E-4E66-B7FD-8206441DBED2}" type="pres">
      <dgm:prSet presAssocID="{8CF27E8F-975F-4D2D-A9B5-1E9A47C866CA}" presName="hierChild4" presStyleCnt="0"/>
      <dgm:spPr/>
    </dgm:pt>
    <dgm:pt modelId="{32BDF3DE-645F-45C8-8C50-BBD4EC999848}" type="pres">
      <dgm:prSet presAssocID="{89E25846-47FB-4EB7-8EEA-2F712E450D31}" presName="Name17" presStyleLbl="parChTrans1D3" presStyleIdx="1" presStyleCnt="4"/>
      <dgm:spPr/>
      <dgm:t>
        <a:bodyPr/>
        <a:lstStyle/>
        <a:p>
          <a:endParaRPr lang="ru-RU"/>
        </a:p>
      </dgm:t>
    </dgm:pt>
    <dgm:pt modelId="{5A8C4B70-7DD0-4A8A-B4BC-FD3CF56583C4}" type="pres">
      <dgm:prSet presAssocID="{F0B683A0-D5BE-4B79-A3BD-634BD7B4C8C1}" presName="hierRoot3" presStyleCnt="0"/>
      <dgm:spPr/>
    </dgm:pt>
    <dgm:pt modelId="{747A8872-98BD-4F58-B97D-EE5C7929D095}" type="pres">
      <dgm:prSet presAssocID="{F0B683A0-D5BE-4B79-A3BD-634BD7B4C8C1}" presName="composite3" presStyleCnt="0"/>
      <dgm:spPr/>
    </dgm:pt>
    <dgm:pt modelId="{B5A68391-7F9F-489C-96DD-9E9E1181ABF0}" type="pres">
      <dgm:prSet presAssocID="{F0B683A0-D5BE-4B79-A3BD-634BD7B4C8C1}" presName="background3" presStyleLbl="node3" presStyleIdx="1" presStyleCnt="4"/>
      <dgm:spPr/>
    </dgm:pt>
    <dgm:pt modelId="{3BC48DA8-B938-4C40-AFDC-2F3519AA1FB7}" type="pres">
      <dgm:prSet presAssocID="{F0B683A0-D5BE-4B79-A3BD-634BD7B4C8C1}" presName="text3" presStyleLbl="fgAcc3" presStyleIdx="1" presStyleCnt="4" custLinFactNeighborX="-5690" custLinFactNeighborY="452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412204-F0CF-4D3F-B14A-4609642972C0}" type="pres">
      <dgm:prSet presAssocID="{F0B683A0-D5BE-4B79-A3BD-634BD7B4C8C1}" presName="hierChild4" presStyleCnt="0"/>
      <dgm:spPr/>
    </dgm:pt>
    <dgm:pt modelId="{5E60175F-526C-431C-8263-D4F73F2725D9}" type="pres">
      <dgm:prSet presAssocID="{AA0ADFFA-B5D0-4384-B05C-1379C51E7D6F}" presName="Name10" presStyleLbl="parChTrans1D2" presStyleIdx="1" presStyleCnt="3"/>
      <dgm:spPr/>
      <dgm:t>
        <a:bodyPr/>
        <a:lstStyle/>
        <a:p>
          <a:endParaRPr lang="ru-RU"/>
        </a:p>
      </dgm:t>
    </dgm:pt>
    <dgm:pt modelId="{2DAD9995-9097-480A-9621-2E73AF9A0737}" type="pres">
      <dgm:prSet presAssocID="{CD647280-D6D6-4965-9275-BD3D1A87FF69}" presName="hierRoot2" presStyleCnt="0"/>
      <dgm:spPr/>
    </dgm:pt>
    <dgm:pt modelId="{8A747DF9-2FBA-4827-BFF9-7052C656A944}" type="pres">
      <dgm:prSet presAssocID="{CD647280-D6D6-4965-9275-BD3D1A87FF69}" presName="composite2" presStyleCnt="0"/>
      <dgm:spPr/>
    </dgm:pt>
    <dgm:pt modelId="{44DC44BC-107D-4381-B13D-ED9C3DAA53AD}" type="pres">
      <dgm:prSet presAssocID="{CD647280-D6D6-4965-9275-BD3D1A87FF69}" presName="background2" presStyleLbl="node2" presStyleIdx="1" presStyleCnt="3"/>
      <dgm:spPr/>
    </dgm:pt>
    <dgm:pt modelId="{DE9B4C74-4308-4804-8DA4-924D7471B881}" type="pres">
      <dgm:prSet presAssocID="{CD647280-D6D6-4965-9275-BD3D1A87FF69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7FF247-D158-4F27-B082-C5A22F13EC92}" type="pres">
      <dgm:prSet presAssocID="{CD647280-D6D6-4965-9275-BD3D1A87FF69}" presName="hierChild3" presStyleCnt="0"/>
      <dgm:spPr/>
    </dgm:pt>
    <dgm:pt modelId="{C875BF8D-4099-4C2B-9842-EE0E165F13CD}" type="pres">
      <dgm:prSet presAssocID="{C7FA9424-C5CC-4EF7-9769-B54C6BC3EF25}" presName="Name17" presStyleLbl="parChTrans1D3" presStyleIdx="2" presStyleCnt="4"/>
      <dgm:spPr/>
      <dgm:t>
        <a:bodyPr/>
        <a:lstStyle/>
        <a:p>
          <a:endParaRPr lang="ru-RU"/>
        </a:p>
      </dgm:t>
    </dgm:pt>
    <dgm:pt modelId="{8CC1C250-70A6-4D1B-973A-CAD69775C1B6}" type="pres">
      <dgm:prSet presAssocID="{2EDB3178-EA7F-424D-BDEE-DAC9FBC8E5C0}" presName="hierRoot3" presStyleCnt="0"/>
      <dgm:spPr/>
    </dgm:pt>
    <dgm:pt modelId="{B7D33434-0311-4DF9-81FE-8193F5FFE165}" type="pres">
      <dgm:prSet presAssocID="{2EDB3178-EA7F-424D-BDEE-DAC9FBC8E5C0}" presName="composite3" presStyleCnt="0"/>
      <dgm:spPr/>
    </dgm:pt>
    <dgm:pt modelId="{2B392AC5-1AA5-47B4-B1F4-7A856FBB2E7F}" type="pres">
      <dgm:prSet presAssocID="{2EDB3178-EA7F-424D-BDEE-DAC9FBC8E5C0}" presName="background3" presStyleLbl="node3" presStyleIdx="2" presStyleCnt="4"/>
      <dgm:spPr/>
    </dgm:pt>
    <dgm:pt modelId="{6FCB1802-3EF0-4803-8341-C42788CDF3F8}" type="pres">
      <dgm:prSet presAssocID="{2EDB3178-EA7F-424D-BDEE-DAC9FBC8E5C0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9FAEDA-D23C-440C-BC59-510E5130680D}" type="pres">
      <dgm:prSet presAssocID="{2EDB3178-EA7F-424D-BDEE-DAC9FBC8E5C0}" presName="hierChild4" presStyleCnt="0"/>
      <dgm:spPr/>
    </dgm:pt>
    <dgm:pt modelId="{2CA0F8C0-13A5-4A4F-81C5-6646EBC2AF74}" type="pres">
      <dgm:prSet presAssocID="{D5766310-E934-4D2F-B9AF-B02EAA481EC9}" presName="Name17" presStyleLbl="parChTrans1D3" presStyleIdx="3" presStyleCnt="4"/>
      <dgm:spPr/>
    </dgm:pt>
    <dgm:pt modelId="{CF5264EE-7517-4B8C-87E4-08B6268C06CB}" type="pres">
      <dgm:prSet presAssocID="{B2D17583-8E84-4B46-8E47-9C19F7AF55B8}" presName="hierRoot3" presStyleCnt="0"/>
      <dgm:spPr/>
    </dgm:pt>
    <dgm:pt modelId="{07E0F3AE-C62A-4C26-9F35-3DDA5E9BACEF}" type="pres">
      <dgm:prSet presAssocID="{B2D17583-8E84-4B46-8E47-9C19F7AF55B8}" presName="composite3" presStyleCnt="0"/>
      <dgm:spPr/>
    </dgm:pt>
    <dgm:pt modelId="{6A94421A-7103-4B37-BF68-484A46AE5345}" type="pres">
      <dgm:prSet presAssocID="{B2D17583-8E84-4B46-8E47-9C19F7AF55B8}" presName="background3" presStyleLbl="node3" presStyleIdx="3" presStyleCnt="4"/>
      <dgm:spPr/>
    </dgm:pt>
    <dgm:pt modelId="{27C1A84B-5EF1-4BB1-B258-041F9BA7D122}" type="pres">
      <dgm:prSet presAssocID="{B2D17583-8E84-4B46-8E47-9C19F7AF55B8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90F186-90A0-4BB6-B7AF-9BD5488D6BFB}" type="pres">
      <dgm:prSet presAssocID="{B2D17583-8E84-4B46-8E47-9C19F7AF55B8}" presName="hierChild4" presStyleCnt="0"/>
      <dgm:spPr/>
    </dgm:pt>
    <dgm:pt modelId="{AA50657B-60F4-4E95-8903-F311BAC52DDA}" type="pres">
      <dgm:prSet presAssocID="{B5553055-BC5F-476B-B3F7-F58E9D02F2B9}" presName="Name10" presStyleLbl="parChTrans1D2" presStyleIdx="2" presStyleCnt="3"/>
      <dgm:spPr/>
      <dgm:t>
        <a:bodyPr/>
        <a:lstStyle/>
        <a:p>
          <a:endParaRPr lang="ru-RU"/>
        </a:p>
      </dgm:t>
    </dgm:pt>
    <dgm:pt modelId="{63B6B668-B589-4343-A26B-17CB172573D7}" type="pres">
      <dgm:prSet presAssocID="{122CA484-216D-4B0F-9A49-39A54592DCA9}" presName="hierRoot2" presStyleCnt="0"/>
      <dgm:spPr/>
    </dgm:pt>
    <dgm:pt modelId="{753444BF-A890-4B07-8DAC-86B0A44D6AC4}" type="pres">
      <dgm:prSet presAssocID="{122CA484-216D-4B0F-9A49-39A54592DCA9}" presName="composite2" presStyleCnt="0"/>
      <dgm:spPr/>
    </dgm:pt>
    <dgm:pt modelId="{E668544F-BCED-47BE-A952-0CEF09BB5539}" type="pres">
      <dgm:prSet presAssocID="{122CA484-216D-4B0F-9A49-39A54592DCA9}" presName="background2" presStyleLbl="node2" presStyleIdx="2" presStyleCnt="3"/>
      <dgm:spPr/>
    </dgm:pt>
    <dgm:pt modelId="{F550BBB1-8CB6-414D-B08A-ACE65E293520}" type="pres">
      <dgm:prSet presAssocID="{122CA484-216D-4B0F-9A49-39A54592DCA9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468C54-B596-4DE2-A7E1-55470FBF65C2}" type="pres">
      <dgm:prSet presAssocID="{122CA484-216D-4B0F-9A49-39A54592DCA9}" presName="hierChild3" presStyleCnt="0"/>
      <dgm:spPr/>
    </dgm:pt>
  </dgm:ptLst>
  <dgm:cxnLst>
    <dgm:cxn modelId="{BECCF326-71F3-4222-A4D1-94D57812BAE2}" srcId="{CD647280-D6D6-4965-9275-BD3D1A87FF69}" destId="{B2D17583-8E84-4B46-8E47-9C19F7AF55B8}" srcOrd="1" destOrd="0" parTransId="{D5766310-E934-4D2F-B9AF-B02EAA481EC9}" sibTransId="{09240FC2-09B5-4D0F-AE83-47223486897E}"/>
    <dgm:cxn modelId="{A1ACB3D2-FA0F-4FAD-9610-7276867BD70F}" type="presOf" srcId="{89E25846-47FB-4EB7-8EEA-2F712E450D31}" destId="{32BDF3DE-645F-45C8-8C50-BBD4EC999848}" srcOrd="0" destOrd="0" presId="urn:microsoft.com/office/officeart/2005/8/layout/hierarchy1"/>
    <dgm:cxn modelId="{E55C1209-E510-4DFD-9AD1-178B4BD467A2}" type="presOf" srcId="{C7FA9424-C5CC-4EF7-9769-B54C6BC3EF25}" destId="{C875BF8D-4099-4C2B-9842-EE0E165F13CD}" srcOrd="0" destOrd="0" presId="urn:microsoft.com/office/officeart/2005/8/layout/hierarchy1"/>
    <dgm:cxn modelId="{77474ED4-68D7-43E2-8FBB-DAEBBC3DD695}" type="presOf" srcId="{58F9988D-A0B6-4E16-BB18-95C9475C77EA}" destId="{0FDD8D2C-B06D-4C70-A427-BC8E1E3B2579}" srcOrd="0" destOrd="0" presId="urn:microsoft.com/office/officeart/2005/8/layout/hierarchy1"/>
    <dgm:cxn modelId="{B3D068B0-2D60-42DA-9206-6498E3DC9219}" type="presOf" srcId="{F0B683A0-D5BE-4B79-A3BD-634BD7B4C8C1}" destId="{3BC48DA8-B938-4C40-AFDC-2F3519AA1FB7}" srcOrd="0" destOrd="0" presId="urn:microsoft.com/office/officeart/2005/8/layout/hierarchy1"/>
    <dgm:cxn modelId="{1541E64B-D7E5-4B0D-A309-31537289537A}" srcId="{CD647280-D6D6-4965-9275-BD3D1A87FF69}" destId="{2EDB3178-EA7F-424D-BDEE-DAC9FBC8E5C0}" srcOrd="0" destOrd="0" parTransId="{C7FA9424-C5CC-4EF7-9769-B54C6BC3EF25}" sibTransId="{06E78515-6B96-4E4A-93C2-5BCAD2E69DBC}"/>
    <dgm:cxn modelId="{9DC815F2-BDCC-46A1-A532-E6987AD01629}" type="presOf" srcId="{6A872B80-AE93-43C4-82AC-44766E750D54}" destId="{5761A1CB-96D6-4260-B724-8E2B99CDFF6F}" srcOrd="0" destOrd="0" presId="urn:microsoft.com/office/officeart/2005/8/layout/hierarchy1"/>
    <dgm:cxn modelId="{68B78317-CF1A-484C-95BE-CDCE13E1C18E}" srcId="{0D85BE80-FCE1-4B7F-9104-9C297E0D94C1}" destId="{6A872B80-AE93-43C4-82AC-44766E750D54}" srcOrd="0" destOrd="0" parTransId="{49042A31-3A22-420B-9463-5D318E6ABB5C}" sibTransId="{0E47D0B5-CE09-425E-A57B-DAB02F83DE6C}"/>
    <dgm:cxn modelId="{D639BEE8-3B00-41A0-8C64-5EDFC21544B0}" srcId="{094E1396-29AE-48FC-AB9C-2B5EDEF87A95}" destId="{F0B683A0-D5BE-4B79-A3BD-634BD7B4C8C1}" srcOrd="1" destOrd="0" parTransId="{89E25846-47FB-4EB7-8EEA-2F712E450D31}" sibTransId="{911D8904-30FF-4E33-8C81-0468A6393D78}"/>
    <dgm:cxn modelId="{4C1191DF-077E-4BAE-86B5-069A4249E627}" srcId="{6A872B80-AE93-43C4-82AC-44766E750D54}" destId="{CD647280-D6D6-4965-9275-BD3D1A87FF69}" srcOrd="1" destOrd="0" parTransId="{AA0ADFFA-B5D0-4384-B05C-1379C51E7D6F}" sibTransId="{CC3BF7FF-DDDC-4F3A-BBA8-922C005A7BC6}"/>
    <dgm:cxn modelId="{443492D6-A4D5-40C1-894F-1215B572D9D6}" type="presOf" srcId="{094E1396-29AE-48FC-AB9C-2B5EDEF87A95}" destId="{0F0B69CB-FC73-45AF-9FFD-E58D8F1A672C}" srcOrd="0" destOrd="0" presId="urn:microsoft.com/office/officeart/2005/8/layout/hierarchy1"/>
    <dgm:cxn modelId="{34A8942E-4EC3-41C2-A5A5-60433798D838}" type="presOf" srcId="{2EDB3178-EA7F-424D-BDEE-DAC9FBC8E5C0}" destId="{6FCB1802-3EF0-4803-8341-C42788CDF3F8}" srcOrd="0" destOrd="0" presId="urn:microsoft.com/office/officeart/2005/8/layout/hierarchy1"/>
    <dgm:cxn modelId="{C4FF5E7F-9099-4301-BBFB-A77A538E0BFA}" type="presOf" srcId="{122CA484-216D-4B0F-9A49-39A54592DCA9}" destId="{F550BBB1-8CB6-414D-B08A-ACE65E293520}" srcOrd="0" destOrd="0" presId="urn:microsoft.com/office/officeart/2005/8/layout/hierarchy1"/>
    <dgm:cxn modelId="{FD96EC06-FE25-4D9B-A2FA-2D97A24C74FA}" srcId="{094E1396-29AE-48FC-AB9C-2B5EDEF87A95}" destId="{8CF27E8F-975F-4D2D-A9B5-1E9A47C866CA}" srcOrd="0" destOrd="0" parTransId="{B54C3CEE-362D-4BD3-98B2-ABE0253837D8}" sibTransId="{BA648D8B-F515-4B08-B0C8-748BFB85BE56}"/>
    <dgm:cxn modelId="{C53FF559-FB8D-49E6-BD25-D064D19F95B2}" type="presOf" srcId="{8CF27E8F-975F-4D2D-A9B5-1E9A47C866CA}" destId="{5BC303AA-AA4A-4424-A537-FCE8B5906A9C}" srcOrd="0" destOrd="0" presId="urn:microsoft.com/office/officeart/2005/8/layout/hierarchy1"/>
    <dgm:cxn modelId="{27EB136A-2577-4B82-992C-BBF5CE3A3FE1}" type="presOf" srcId="{B2D17583-8E84-4B46-8E47-9C19F7AF55B8}" destId="{27C1A84B-5EF1-4BB1-B258-041F9BA7D122}" srcOrd="0" destOrd="0" presId="urn:microsoft.com/office/officeart/2005/8/layout/hierarchy1"/>
    <dgm:cxn modelId="{849B3EC1-7512-47EE-A0D4-CF8DAC7ED620}" type="presOf" srcId="{B5553055-BC5F-476B-B3F7-F58E9D02F2B9}" destId="{AA50657B-60F4-4E95-8903-F311BAC52DDA}" srcOrd="0" destOrd="0" presId="urn:microsoft.com/office/officeart/2005/8/layout/hierarchy1"/>
    <dgm:cxn modelId="{AEFD8AE5-5DA3-4C8B-A729-A7673E348B2D}" type="presOf" srcId="{CD647280-D6D6-4965-9275-BD3D1A87FF69}" destId="{DE9B4C74-4308-4804-8DA4-924D7471B881}" srcOrd="0" destOrd="0" presId="urn:microsoft.com/office/officeart/2005/8/layout/hierarchy1"/>
    <dgm:cxn modelId="{1588707C-468A-4307-B52B-60420E62F15A}" srcId="{6A872B80-AE93-43C4-82AC-44766E750D54}" destId="{094E1396-29AE-48FC-AB9C-2B5EDEF87A95}" srcOrd="0" destOrd="0" parTransId="{58F9988D-A0B6-4E16-BB18-95C9475C77EA}" sibTransId="{BC0996D5-89E5-4BA1-9BA0-83E13BF71994}"/>
    <dgm:cxn modelId="{A5823719-3979-4211-BA06-5D5F2AD1728F}" srcId="{6A872B80-AE93-43C4-82AC-44766E750D54}" destId="{122CA484-216D-4B0F-9A49-39A54592DCA9}" srcOrd="2" destOrd="0" parTransId="{B5553055-BC5F-476B-B3F7-F58E9D02F2B9}" sibTransId="{2AE83754-E683-42AC-8694-4C42468B53F3}"/>
    <dgm:cxn modelId="{8E38C5CD-B164-4AD1-9F52-5773EF5B02AF}" type="presOf" srcId="{B54C3CEE-362D-4BD3-98B2-ABE0253837D8}" destId="{4823552F-38DE-432D-85B9-CB785AF45E25}" srcOrd="0" destOrd="0" presId="urn:microsoft.com/office/officeart/2005/8/layout/hierarchy1"/>
    <dgm:cxn modelId="{887E1ED2-C82C-43EF-A44A-436629A9FBAF}" type="presOf" srcId="{AA0ADFFA-B5D0-4384-B05C-1379C51E7D6F}" destId="{5E60175F-526C-431C-8263-D4F73F2725D9}" srcOrd="0" destOrd="0" presId="urn:microsoft.com/office/officeart/2005/8/layout/hierarchy1"/>
    <dgm:cxn modelId="{C6468EBD-3D7C-4B32-8190-656C7B21CD39}" type="presOf" srcId="{D5766310-E934-4D2F-B9AF-B02EAA481EC9}" destId="{2CA0F8C0-13A5-4A4F-81C5-6646EBC2AF74}" srcOrd="0" destOrd="0" presId="urn:microsoft.com/office/officeart/2005/8/layout/hierarchy1"/>
    <dgm:cxn modelId="{C92164D9-4195-4E73-818D-AB86E69B7692}" type="presOf" srcId="{0D85BE80-FCE1-4B7F-9104-9C297E0D94C1}" destId="{1C302C3B-5A82-4516-9081-A5A5E4312106}" srcOrd="0" destOrd="0" presId="urn:microsoft.com/office/officeart/2005/8/layout/hierarchy1"/>
    <dgm:cxn modelId="{957375E1-5A82-4EBB-A4C4-50A8D40AC1C0}" type="presParOf" srcId="{1C302C3B-5A82-4516-9081-A5A5E4312106}" destId="{B502A119-0238-43D1-8258-C7C045B14C61}" srcOrd="0" destOrd="0" presId="urn:microsoft.com/office/officeart/2005/8/layout/hierarchy1"/>
    <dgm:cxn modelId="{85A581EC-0B79-4D7F-ABB9-19BFB04F6FAE}" type="presParOf" srcId="{B502A119-0238-43D1-8258-C7C045B14C61}" destId="{01CA7B96-5A4C-4CA9-83FA-584FBD427040}" srcOrd="0" destOrd="0" presId="urn:microsoft.com/office/officeart/2005/8/layout/hierarchy1"/>
    <dgm:cxn modelId="{4AA2B48C-8E0A-46CC-B7FA-D105E5D7885C}" type="presParOf" srcId="{01CA7B96-5A4C-4CA9-83FA-584FBD427040}" destId="{09C4840E-C1B6-4C6D-A9E2-680953926021}" srcOrd="0" destOrd="0" presId="urn:microsoft.com/office/officeart/2005/8/layout/hierarchy1"/>
    <dgm:cxn modelId="{6FA041FC-14A6-4CFF-B8B5-1D1F0D70EAE3}" type="presParOf" srcId="{01CA7B96-5A4C-4CA9-83FA-584FBD427040}" destId="{5761A1CB-96D6-4260-B724-8E2B99CDFF6F}" srcOrd="1" destOrd="0" presId="urn:microsoft.com/office/officeart/2005/8/layout/hierarchy1"/>
    <dgm:cxn modelId="{8E964E3C-215B-4A9A-9DCA-848161B69C3D}" type="presParOf" srcId="{B502A119-0238-43D1-8258-C7C045B14C61}" destId="{DA6AA77B-3C6C-4F0B-A0B1-69A9432A79F4}" srcOrd="1" destOrd="0" presId="urn:microsoft.com/office/officeart/2005/8/layout/hierarchy1"/>
    <dgm:cxn modelId="{B3E81393-79A7-441B-AADF-1702B1884686}" type="presParOf" srcId="{DA6AA77B-3C6C-4F0B-A0B1-69A9432A79F4}" destId="{0FDD8D2C-B06D-4C70-A427-BC8E1E3B2579}" srcOrd="0" destOrd="0" presId="urn:microsoft.com/office/officeart/2005/8/layout/hierarchy1"/>
    <dgm:cxn modelId="{4BCE5CCB-1CAA-434A-8DA0-4BD33EF3D1F5}" type="presParOf" srcId="{DA6AA77B-3C6C-4F0B-A0B1-69A9432A79F4}" destId="{21F446D7-4BC9-4054-AA4C-5A8F415E3113}" srcOrd="1" destOrd="0" presId="urn:microsoft.com/office/officeart/2005/8/layout/hierarchy1"/>
    <dgm:cxn modelId="{A8977361-61E3-4E1B-A690-C4D61ACF9A2F}" type="presParOf" srcId="{21F446D7-4BC9-4054-AA4C-5A8F415E3113}" destId="{3C1828B8-B008-4F04-B369-4ABF74B6AD19}" srcOrd="0" destOrd="0" presId="urn:microsoft.com/office/officeart/2005/8/layout/hierarchy1"/>
    <dgm:cxn modelId="{B7EFC822-050C-4C61-90BC-C5FD3A8CB013}" type="presParOf" srcId="{3C1828B8-B008-4F04-B369-4ABF74B6AD19}" destId="{262281DD-76FE-4A28-912D-E75962295F4F}" srcOrd="0" destOrd="0" presId="urn:microsoft.com/office/officeart/2005/8/layout/hierarchy1"/>
    <dgm:cxn modelId="{FF68FDB8-7459-4E2E-B28A-6770CC565CC8}" type="presParOf" srcId="{3C1828B8-B008-4F04-B369-4ABF74B6AD19}" destId="{0F0B69CB-FC73-45AF-9FFD-E58D8F1A672C}" srcOrd="1" destOrd="0" presId="urn:microsoft.com/office/officeart/2005/8/layout/hierarchy1"/>
    <dgm:cxn modelId="{A48535DD-C0BD-492D-B2DF-6C9F283F9ED1}" type="presParOf" srcId="{21F446D7-4BC9-4054-AA4C-5A8F415E3113}" destId="{8F1BFFB0-FFC3-4C82-B01B-AE1ED27084B2}" srcOrd="1" destOrd="0" presId="urn:microsoft.com/office/officeart/2005/8/layout/hierarchy1"/>
    <dgm:cxn modelId="{CBF2AEF3-34A6-4E06-B2C2-369B01CD4E7A}" type="presParOf" srcId="{8F1BFFB0-FFC3-4C82-B01B-AE1ED27084B2}" destId="{4823552F-38DE-432D-85B9-CB785AF45E25}" srcOrd="0" destOrd="0" presId="urn:microsoft.com/office/officeart/2005/8/layout/hierarchy1"/>
    <dgm:cxn modelId="{797C68FF-C9C6-41A3-9A88-7711579E995C}" type="presParOf" srcId="{8F1BFFB0-FFC3-4C82-B01B-AE1ED27084B2}" destId="{604EDCC8-F4FE-42C5-B559-228FC542462D}" srcOrd="1" destOrd="0" presId="urn:microsoft.com/office/officeart/2005/8/layout/hierarchy1"/>
    <dgm:cxn modelId="{135575CF-BC81-4381-904E-08034D76D081}" type="presParOf" srcId="{604EDCC8-F4FE-42C5-B559-228FC542462D}" destId="{E8C73C82-E171-4B7A-B70E-238212D37A57}" srcOrd="0" destOrd="0" presId="urn:microsoft.com/office/officeart/2005/8/layout/hierarchy1"/>
    <dgm:cxn modelId="{866E910F-F30B-4EEF-98A6-40C9587CBEC6}" type="presParOf" srcId="{E8C73C82-E171-4B7A-B70E-238212D37A57}" destId="{324D74EE-70A4-43FF-9BE8-DD4DD425F827}" srcOrd="0" destOrd="0" presId="urn:microsoft.com/office/officeart/2005/8/layout/hierarchy1"/>
    <dgm:cxn modelId="{E0861ABC-5CC3-417E-8E5D-78BE8AEF81DA}" type="presParOf" srcId="{E8C73C82-E171-4B7A-B70E-238212D37A57}" destId="{5BC303AA-AA4A-4424-A537-FCE8B5906A9C}" srcOrd="1" destOrd="0" presId="urn:microsoft.com/office/officeart/2005/8/layout/hierarchy1"/>
    <dgm:cxn modelId="{4E07EDAE-9C40-4141-ACFC-16D7501E9321}" type="presParOf" srcId="{604EDCC8-F4FE-42C5-B559-228FC542462D}" destId="{13CD80A7-811E-4E66-B7FD-8206441DBED2}" srcOrd="1" destOrd="0" presId="urn:microsoft.com/office/officeart/2005/8/layout/hierarchy1"/>
    <dgm:cxn modelId="{FB951CCE-8572-47FE-BB49-AE4DBCF65727}" type="presParOf" srcId="{8F1BFFB0-FFC3-4C82-B01B-AE1ED27084B2}" destId="{32BDF3DE-645F-45C8-8C50-BBD4EC999848}" srcOrd="2" destOrd="0" presId="urn:microsoft.com/office/officeart/2005/8/layout/hierarchy1"/>
    <dgm:cxn modelId="{0F425CCB-59CF-4CBB-829B-91AEE6CDCE93}" type="presParOf" srcId="{8F1BFFB0-FFC3-4C82-B01B-AE1ED27084B2}" destId="{5A8C4B70-7DD0-4A8A-B4BC-FD3CF56583C4}" srcOrd="3" destOrd="0" presId="urn:microsoft.com/office/officeart/2005/8/layout/hierarchy1"/>
    <dgm:cxn modelId="{185DEA8C-E2A9-46C0-BA92-BA413139CE20}" type="presParOf" srcId="{5A8C4B70-7DD0-4A8A-B4BC-FD3CF56583C4}" destId="{747A8872-98BD-4F58-B97D-EE5C7929D095}" srcOrd="0" destOrd="0" presId="urn:microsoft.com/office/officeart/2005/8/layout/hierarchy1"/>
    <dgm:cxn modelId="{75BC5FD0-DBD4-4B95-88C6-AF96BB1F599E}" type="presParOf" srcId="{747A8872-98BD-4F58-B97D-EE5C7929D095}" destId="{B5A68391-7F9F-489C-96DD-9E9E1181ABF0}" srcOrd="0" destOrd="0" presId="urn:microsoft.com/office/officeart/2005/8/layout/hierarchy1"/>
    <dgm:cxn modelId="{27F50A82-BBF9-433C-9321-26DC975C65F7}" type="presParOf" srcId="{747A8872-98BD-4F58-B97D-EE5C7929D095}" destId="{3BC48DA8-B938-4C40-AFDC-2F3519AA1FB7}" srcOrd="1" destOrd="0" presId="urn:microsoft.com/office/officeart/2005/8/layout/hierarchy1"/>
    <dgm:cxn modelId="{B8FA1435-4990-4CA7-B690-3098B541A2D6}" type="presParOf" srcId="{5A8C4B70-7DD0-4A8A-B4BC-FD3CF56583C4}" destId="{23412204-F0CF-4D3F-B14A-4609642972C0}" srcOrd="1" destOrd="0" presId="urn:microsoft.com/office/officeart/2005/8/layout/hierarchy1"/>
    <dgm:cxn modelId="{F502E7F8-1CB1-46B7-90F0-5D96F3AE5411}" type="presParOf" srcId="{DA6AA77B-3C6C-4F0B-A0B1-69A9432A79F4}" destId="{5E60175F-526C-431C-8263-D4F73F2725D9}" srcOrd="2" destOrd="0" presId="urn:microsoft.com/office/officeart/2005/8/layout/hierarchy1"/>
    <dgm:cxn modelId="{62EF0542-501C-4F49-8281-0FEBE2B0B9ED}" type="presParOf" srcId="{DA6AA77B-3C6C-4F0B-A0B1-69A9432A79F4}" destId="{2DAD9995-9097-480A-9621-2E73AF9A0737}" srcOrd="3" destOrd="0" presId="urn:microsoft.com/office/officeart/2005/8/layout/hierarchy1"/>
    <dgm:cxn modelId="{9A05AC5C-BE36-47D3-B394-0BDDF6979934}" type="presParOf" srcId="{2DAD9995-9097-480A-9621-2E73AF9A0737}" destId="{8A747DF9-2FBA-4827-BFF9-7052C656A944}" srcOrd="0" destOrd="0" presId="urn:microsoft.com/office/officeart/2005/8/layout/hierarchy1"/>
    <dgm:cxn modelId="{0ECA4D50-8D04-4E10-A96F-2D4678706E05}" type="presParOf" srcId="{8A747DF9-2FBA-4827-BFF9-7052C656A944}" destId="{44DC44BC-107D-4381-B13D-ED9C3DAA53AD}" srcOrd="0" destOrd="0" presId="urn:microsoft.com/office/officeart/2005/8/layout/hierarchy1"/>
    <dgm:cxn modelId="{79237BC1-2722-444B-B16D-FC5C7E8B4806}" type="presParOf" srcId="{8A747DF9-2FBA-4827-BFF9-7052C656A944}" destId="{DE9B4C74-4308-4804-8DA4-924D7471B881}" srcOrd="1" destOrd="0" presId="urn:microsoft.com/office/officeart/2005/8/layout/hierarchy1"/>
    <dgm:cxn modelId="{5CF5BE34-910F-4857-9F61-2256D69FDAE6}" type="presParOf" srcId="{2DAD9995-9097-480A-9621-2E73AF9A0737}" destId="{7B7FF247-D158-4F27-B082-C5A22F13EC92}" srcOrd="1" destOrd="0" presId="urn:microsoft.com/office/officeart/2005/8/layout/hierarchy1"/>
    <dgm:cxn modelId="{75362230-26F3-463A-9FF4-499390880C05}" type="presParOf" srcId="{7B7FF247-D158-4F27-B082-C5A22F13EC92}" destId="{C875BF8D-4099-4C2B-9842-EE0E165F13CD}" srcOrd="0" destOrd="0" presId="urn:microsoft.com/office/officeart/2005/8/layout/hierarchy1"/>
    <dgm:cxn modelId="{62A33FD0-B25A-4450-946D-D9EBE780194C}" type="presParOf" srcId="{7B7FF247-D158-4F27-B082-C5A22F13EC92}" destId="{8CC1C250-70A6-4D1B-973A-CAD69775C1B6}" srcOrd="1" destOrd="0" presId="urn:microsoft.com/office/officeart/2005/8/layout/hierarchy1"/>
    <dgm:cxn modelId="{8B4678F5-71FB-4E23-880B-688D940C8575}" type="presParOf" srcId="{8CC1C250-70A6-4D1B-973A-CAD69775C1B6}" destId="{B7D33434-0311-4DF9-81FE-8193F5FFE165}" srcOrd="0" destOrd="0" presId="urn:microsoft.com/office/officeart/2005/8/layout/hierarchy1"/>
    <dgm:cxn modelId="{6280E30B-24EE-4306-9595-3B0DD0837D23}" type="presParOf" srcId="{B7D33434-0311-4DF9-81FE-8193F5FFE165}" destId="{2B392AC5-1AA5-47B4-B1F4-7A856FBB2E7F}" srcOrd="0" destOrd="0" presId="urn:microsoft.com/office/officeart/2005/8/layout/hierarchy1"/>
    <dgm:cxn modelId="{6AE1DD7C-D6A6-4EF4-921B-C2AF9FE7F6C1}" type="presParOf" srcId="{B7D33434-0311-4DF9-81FE-8193F5FFE165}" destId="{6FCB1802-3EF0-4803-8341-C42788CDF3F8}" srcOrd="1" destOrd="0" presId="urn:microsoft.com/office/officeart/2005/8/layout/hierarchy1"/>
    <dgm:cxn modelId="{6FA963A1-8354-46EE-8D98-427B6585CA21}" type="presParOf" srcId="{8CC1C250-70A6-4D1B-973A-CAD69775C1B6}" destId="{3A9FAEDA-D23C-440C-BC59-510E5130680D}" srcOrd="1" destOrd="0" presId="urn:microsoft.com/office/officeart/2005/8/layout/hierarchy1"/>
    <dgm:cxn modelId="{D605B610-07AD-49ED-8BFA-CA87337B4FC9}" type="presParOf" srcId="{7B7FF247-D158-4F27-B082-C5A22F13EC92}" destId="{2CA0F8C0-13A5-4A4F-81C5-6646EBC2AF74}" srcOrd="2" destOrd="0" presId="urn:microsoft.com/office/officeart/2005/8/layout/hierarchy1"/>
    <dgm:cxn modelId="{95098C82-E285-433A-88A2-E16973E65961}" type="presParOf" srcId="{7B7FF247-D158-4F27-B082-C5A22F13EC92}" destId="{CF5264EE-7517-4B8C-87E4-08B6268C06CB}" srcOrd="3" destOrd="0" presId="urn:microsoft.com/office/officeart/2005/8/layout/hierarchy1"/>
    <dgm:cxn modelId="{B5971C25-F12F-45BA-8440-4D4DBDA461A1}" type="presParOf" srcId="{CF5264EE-7517-4B8C-87E4-08B6268C06CB}" destId="{07E0F3AE-C62A-4C26-9F35-3DDA5E9BACEF}" srcOrd="0" destOrd="0" presId="urn:microsoft.com/office/officeart/2005/8/layout/hierarchy1"/>
    <dgm:cxn modelId="{01BF5E8C-9EB0-4D2C-9F20-0873FFF47643}" type="presParOf" srcId="{07E0F3AE-C62A-4C26-9F35-3DDA5E9BACEF}" destId="{6A94421A-7103-4B37-BF68-484A46AE5345}" srcOrd="0" destOrd="0" presId="urn:microsoft.com/office/officeart/2005/8/layout/hierarchy1"/>
    <dgm:cxn modelId="{BDFFED48-46B9-4F8C-AD43-E5B24659F8B8}" type="presParOf" srcId="{07E0F3AE-C62A-4C26-9F35-3DDA5E9BACEF}" destId="{27C1A84B-5EF1-4BB1-B258-041F9BA7D122}" srcOrd="1" destOrd="0" presId="urn:microsoft.com/office/officeart/2005/8/layout/hierarchy1"/>
    <dgm:cxn modelId="{00A35DC6-29A4-4C08-8C32-7DDAF61B37EB}" type="presParOf" srcId="{CF5264EE-7517-4B8C-87E4-08B6268C06CB}" destId="{CF90F186-90A0-4BB6-B7AF-9BD5488D6BFB}" srcOrd="1" destOrd="0" presId="urn:microsoft.com/office/officeart/2005/8/layout/hierarchy1"/>
    <dgm:cxn modelId="{47B9942F-47D4-4A6C-AD73-E73E602E688D}" type="presParOf" srcId="{DA6AA77B-3C6C-4F0B-A0B1-69A9432A79F4}" destId="{AA50657B-60F4-4E95-8903-F311BAC52DDA}" srcOrd="4" destOrd="0" presId="urn:microsoft.com/office/officeart/2005/8/layout/hierarchy1"/>
    <dgm:cxn modelId="{9BE99414-669E-4CF6-B2ED-AA2C9B8E015D}" type="presParOf" srcId="{DA6AA77B-3C6C-4F0B-A0B1-69A9432A79F4}" destId="{63B6B668-B589-4343-A26B-17CB172573D7}" srcOrd="5" destOrd="0" presId="urn:microsoft.com/office/officeart/2005/8/layout/hierarchy1"/>
    <dgm:cxn modelId="{BF599992-453F-41A1-A758-3ECEF925B64B}" type="presParOf" srcId="{63B6B668-B589-4343-A26B-17CB172573D7}" destId="{753444BF-A890-4B07-8DAC-86B0A44D6AC4}" srcOrd="0" destOrd="0" presId="urn:microsoft.com/office/officeart/2005/8/layout/hierarchy1"/>
    <dgm:cxn modelId="{D168B6F3-A016-40E7-B22C-610581AB6971}" type="presParOf" srcId="{753444BF-A890-4B07-8DAC-86B0A44D6AC4}" destId="{E668544F-BCED-47BE-A952-0CEF09BB5539}" srcOrd="0" destOrd="0" presId="urn:microsoft.com/office/officeart/2005/8/layout/hierarchy1"/>
    <dgm:cxn modelId="{2435CDA0-A6BC-46FC-B7ED-5FDAEC0086F0}" type="presParOf" srcId="{753444BF-A890-4B07-8DAC-86B0A44D6AC4}" destId="{F550BBB1-8CB6-414D-B08A-ACE65E293520}" srcOrd="1" destOrd="0" presId="urn:microsoft.com/office/officeart/2005/8/layout/hierarchy1"/>
    <dgm:cxn modelId="{112CA4D2-11C1-495B-95F0-0AC9F8ABF95C}" type="presParOf" srcId="{63B6B668-B589-4343-A26B-17CB172573D7}" destId="{E4468C54-B596-4DE2-A7E1-55470FBF65C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50657B-60F4-4E95-8903-F311BAC52DDA}">
      <dsp:nvSpPr>
        <dsp:cNvPr id="0" name=""/>
        <dsp:cNvSpPr/>
      </dsp:nvSpPr>
      <dsp:spPr>
        <a:xfrm>
          <a:off x="4097362" y="1480860"/>
          <a:ext cx="2549705" cy="4044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638"/>
              </a:lnTo>
              <a:lnTo>
                <a:pt x="2549705" y="275638"/>
              </a:lnTo>
              <a:lnTo>
                <a:pt x="2549705" y="4044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A0F8C0-13A5-4A4F-81C5-6646EBC2AF74}">
      <dsp:nvSpPr>
        <dsp:cNvPr id="0" name=""/>
        <dsp:cNvSpPr/>
      </dsp:nvSpPr>
      <dsp:spPr>
        <a:xfrm>
          <a:off x="4947264" y="2768462"/>
          <a:ext cx="849901" cy="4044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638"/>
              </a:lnTo>
              <a:lnTo>
                <a:pt x="849901" y="275638"/>
              </a:lnTo>
              <a:lnTo>
                <a:pt x="849901" y="4044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75BF8D-4099-4C2B-9842-EE0E165F13CD}">
      <dsp:nvSpPr>
        <dsp:cNvPr id="0" name=""/>
        <dsp:cNvSpPr/>
      </dsp:nvSpPr>
      <dsp:spPr>
        <a:xfrm>
          <a:off x="4097362" y="2768462"/>
          <a:ext cx="849901" cy="404476"/>
        </a:xfrm>
        <a:custGeom>
          <a:avLst/>
          <a:gdLst/>
          <a:ahLst/>
          <a:cxnLst/>
          <a:rect l="0" t="0" r="0" b="0"/>
          <a:pathLst>
            <a:path>
              <a:moveTo>
                <a:pt x="849901" y="0"/>
              </a:moveTo>
              <a:lnTo>
                <a:pt x="849901" y="275638"/>
              </a:lnTo>
              <a:lnTo>
                <a:pt x="0" y="275638"/>
              </a:lnTo>
              <a:lnTo>
                <a:pt x="0" y="4044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60175F-526C-431C-8263-D4F73F2725D9}">
      <dsp:nvSpPr>
        <dsp:cNvPr id="0" name=""/>
        <dsp:cNvSpPr/>
      </dsp:nvSpPr>
      <dsp:spPr>
        <a:xfrm>
          <a:off x="4097362" y="1480860"/>
          <a:ext cx="849901" cy="4044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638"/>
              </a:lnTo>
              <a:lnTo>
                <a:pt x="849901" y="275638"/>
              </a:lnTo>
              <a:lnTo>
                <a:pt x="849901" y="4044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BDF3DE-645F-45C8-8C50-BBD4EC999848}">
      <dsp:nvSpPr>
        <dsp:cNvPr id="0" name=""/>
        <dsp:cNvSpPr/>
      </dsp:nvSpPr>
      <dsp:spPr>
        <a:xfrm>
          <a:off x="1547656" y="2768462"/>
          <a:ext cx="770768" cy="8043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5508"/>
              </a:lnTo>
              <a:lnTo>
                <a:pt x="770768" y="675508"/>
              </a:lnTo>
              <a:lnTo>
                <a:pt x="770768" y="8043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23552F-38DE-432D-85B9-CB785AF45E25}">
      <dsp:nvSpPr>
        <dsp:cNvPr id="0" name=""/>
        <dsp:cNvSpPr/>
      </dsp:nvSpPr>
      <dsp:spPr>
        <a:xfrm>
          <a:off x="668952" y="2768462"/>
          <a:ext cx="878704" cy="1002211"/>
        </a:xfrm>
        <a:custGeom>
          <a:avLst/>
          <a:gdLst/>
          <a:ahLst/>
          <a:cxnLst/>
          <a:rect l="0" t="0" r="0" b="0"/>
          <a:pathLst>
            <a:path>
              <a:moveTo>
                <a:pt x="878704" y="0"/>
              </a:moveTo>
              <a:lnTo>
                <a:pt x="878704" y="873373"/>
              </a:lnTo>
              <a:lnTo>
                <a:pt x="0" y="873373"/>
              </a:lnTo>
              <a:lnTo>
                <a:pt x="0" y="10022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DD8D2C-B06D-4C70-A427-BC8E1E3B2579}">
      <dsp:nvSpPr>
        <dsp:cNvPr id="0" name=""/>
        <dsp:cNvSpPr/>
      </dsp:nvSpPr>
      <dsp:spPr>
        <a:xfrm>
          <a:off x="1547656" y="1480860"/>
          <a:ext cx="2549705" cy="404476"/>
        </a:xfrm>
        <a:custGeom>
          <a:avLst/>
          <a:gdLst/>
          <a:ahLst/>
          <a:cxnLst/>
          <a:rect l="0" t="0" r="0" b="0"/>
          <a:pathLst>
            <a:path>
              <a:moveTo>
                <a:pt x="2549705" y="0"/>
              </a:moveTo>
              <a:lnTo>
                <a:pt x="2549705" y="275638"/>
              </a:lnTo>
              <a:lnTo>
                <a:pt x="0" y="275638"/>
              </a:lnTo>
              <a:lnTo>
                <a:pt x="0" y="4044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C4840E-C1B6-4C6D-A9E2-680953926021}">
      <dsp:nvSpPr>
        <dsp:cNvPr id="0" name=""/>
        <dsp:cNvSpPr/>
      </dsp:nvSpPr>
      <dsp:spPr>
        <a:xfrm>
          <a:off x="3401987" y="597735"/>
          <a:ext cx="1390748" cy="883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61A1CB-96D6-4260-B724-8E2B99CDFF6F}">
      <dsp:nvSpPr>
        <dsp:cNvPr id="0" name=""/>
        <dsp:cNvSpPr/>
      </dsp:nvSpPr>
      <dsp:spPr>
        <a:xfrm>
          <a:off x="3556515" y="744536"/>
          <a:ext cx="1390748" cy="883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полимеры</a:t>
          </a:r>
          <a:endParaRPr lang="ru-RU" sz="1300" kern="1200" dirty="0"/>
        </a:p>
      </dsp:txBody>
      <dsp:txXfrm>
        <a:off x="3582381" y="770402"/>
        <a:ext cx="1339016" cy="831393"/>
      </dsp:txXfrm>
    </dsp:sp>
    <dsp:sp modelId="{262281DD-76FE-4A28-912D-E75962295F4F}">
      <dsp:nvSpPr>
        <dsp:cNvPr id="0" name=""/>
        <dsp:cNvSpPr/>
      </dsp:nvSpPr>
      <dsp:spPr>
        <a:xfrm>
          <a:off x="852282" y="1885336"/>
          <a:ext cx="1390748" cy="883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0B69CB-FC73-45AF-9FFD-E58D8F1A672C}">
      <dsp:nvSpPr>
        <dsp:cNvPr id="0" name=""/>
        <dsp:cNvSpPr/>
      </dsp:nvSpPr>
      <dsp:spPr>
        <a:xfrm>
          <a:off x="1006809" y="2032137"/>
          <a:ext cx="1390748" cy="883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природные</a:t>
          </a:r>
          <a:endParaRPr lang="ru-RU" sz="1300" kern="1200" dirty="0"/>
        </a:p>
      </dsp:txBody>
      <dsp:txXfrm>
        <a:off x="1032675" y="2058003"/>
        <a:ext cx="1339016" cy="831393"/>
      </dsp:txXfrm>
    </dsp:sp>
    <dsp:sp modelId="{324D74EE-70A4-43FF-9BE8-DD4DD425F827}">
      <dsp:nvSpPr>
        <dsp:cNvPr id="0" name=""/>
        <dsp:cNvSpPr/>
      </dsp:nvSpPr>
      <dsp:spPr>
        <a:xfrm>
          <a:off x="-26422" y="3770673"/>
          <a:ext cx="1390748" cy="883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C303AA-AA4A-4424-A537-FCE8B5906A9C}">
      <dsp:nvSpPr>
        <dsp:cNvPr id="0" name=""/>
        <dsp:cNvSpPr/>
      </dsp:nvSpPr>
      <dsp:spPr>
        <a:xfrm>
          <a:off x="128105" y="3917474"/>
          <a:ext cx="1390748" cy="883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неорганические</a:t>
          </a:r>
          <a:endParaRPr lang="ru-RU" sz="1300" kern="1200" dirty="0"/>
        </a:p>
      </dsp:txBody>
      <dsp:txXfrm>
        <a:off x="153971" y="3943340"/>
        <a:ext cx="1339016" cy="831393"/>
      </dsp:txXfrm>
    </dsp:sp>
    <dsp:sp modelId="{B5A68391-7F9F-489C-96DD-9E9E1181ABF0}">
      <dsp:nvSpPr>
        <dsp:cNvPr id="0" name=""/>
        <dsp:cNvSpPr/>
      </dsp:nvSpPr>
      <dsp:spPr>
        <a:xfrm>
          <a:off x="1623050" y="3572808"/>
          <a:ext cx="1390748" cy="883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C48DA8-B938-4C40-AFDC-2F3519AA1FB7}">
      <dsp:nvSpPr>
        <dsp:cNvPr id="0" name=""/>
        <dsp:cNvSpPr/>
      </dsp:nvSpPr>
      <dsp:spPr>
        <a:xfrm>
          <a:off x="1777578" y="3719609"/>
          <a:ext cx="1390748" cy="883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органические</a:t>
          </a:r>
          <a:endParaRPr lang="ru-RU" sz="1300" kern="1200" dirty="0"/>
        </a:p>
      </dsp:txBody>
      <dsp:txXfrm>
        <a:off x="1803444" y="3745475"/>
        <a:ext cx="1339016" cy="831393"/>
      </dsp:txXfrm>
    </dsp:sp>
    <dsp:sp modelId="{44DC44BC-107D-4381-B13D-ED9C3DAA53AD}">
      <dsp:nvSpPr>
        <dsp:cNvPr id="0" name=""/>
        <dsp:cNvSpPr/>
      </dsp:nvSpPr>
      <dsp:spPr>
        <a:xfrm>
          <a:off x="4251889" y="1885336"/>
          <a:ext cx="1390748" cy="883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9B4C74-4308-4804-8DA4-924D7471B881}">
      <dsp:nvSpPr>
        <dsp:cNvPr id="0" name=""/>
        <dsp:cNvSpPr/>
      </dsp:nvSpPr>
      <dsp:spPr>
        <a:xfrm>
          <a:off x="4406417" y="2032137"/>
          <a:ext cx="1390748" cy="883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искусственные</a:t>
          </a:r>
          <a:endParaRPr lang="ru-RU" sz="1300" kern="1200" dirty="0"/>
        </a:p>
      </dsp:txBody>
      <dsp:txXfrm>
        <a:off x="4432283" y="2058003"/>
        <a:ext cx="1339016" cy="831393"/>
      </dsp:txXfrm>
    </dsp:sp>
    <dsp:sp modelId="{2B392AC5-1AA5-47B4-B1F4-7A856FBB2E7F}">
      <dsp:nvSpPr>
        <dsp:cNvPr id="0" name=""/>
        <dsp:cNvSpPr/>
      </dsp:nvSpPr>
      <dsp:spPr>
        <a:xfrm>
          <a:off x="3401987" y="3172938"/>
          <a:ext cx="1390748" cy="883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CB1802-3EF0-4803-8341-C42788CDF3F8}">
      <dsp:nvSpPr>
        <dsp:cNvPr id="0" name=""/>
        <dsp:cNvSpPr/>
      </dsp:nvSpPr>
      <dsp:spPr>
        <a:xfrm>
          <a:off x="3556515" y="3319739"/>
          <a:ext cx="1390748" cy="883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неорганические</a:t>
          </a:r>
          <a:endParaRPr lang="ru-RU" sz="1300" kern="1200" dirty="0"/>
        </a:p>
      </dsp:txBody>
      <dsp:txXfrm>
        <a:off x="3582381" y="3345605"/>
        <a:ext cx="1339016" cy="831393"/>
      </dsp:txXfrm>
    </dsp:sp>
    <dsp:sp modelId="{6A94421A-7103-4B37-BF68-484A46AE5345}">
      <dsp:nvSpPr>
        <dsp:cNvPr id="0" name=""/>
        <dsp:cNvSpPr/>
      </dsp:nvSpPr>
      <dsp:spPr>
        <a:xfrm>
          <a:off x="5101791" y="3172938"/>
          <a:ext cx="1390748" cy="883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C1A84B-5EF1-4BB1-B258-041F9BA7D122}">
      <dsp:nvSpPr>
        <dsp:cNvPr id="0" name=""/>
        <dsp:cNvSpPr/>
      </dsp:nvSpPr>
      <dsp:spPr>
        <a:xfrm>
          <a:off x="5256319" y="3319739"/>
          <a:ext cx="1390748" cy="883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органические</a:t>
          </a:r>
          <a:endParaRPr lang="ru-RU" sz="1300" kern="1200" dirty="0"/>
        </a:p>
      </dsp:txBody>
      <dsp:txXfrm>
        <a:off x="5282185" y="3345605"/>
        <a:ext cx="1339016" cy="831393"/>
      </dsp:txXfrm>
    </dsp:sp>
    <dsp:sp modelId="{E668544F-BCED-47BE-A952-0CEF09BB5539}">
      <dsp:nvSpPr>
        <dsp:cNvPr id="0" name=""/>
        <dsp:cNvSpPr/>
      </dsp:nvSpPr>
      <dsp:spPr>
        <a:xfrm>
          <a:off x="5951693" y="1885336"/>
          <a:ext cx="1390748" cy="883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50BBB1-8CB6-414D-B08A-ACE65E293520}">
      <dsp:nvSpPr>
        <dsp:cNvPr id="0" name=""/>
        <dsp:cNvSpPr/>
      </dsp:nvSpPr>
      <dsp:spPr>
        <a:xfrm>
          <a:off x="6106221" y="2032137"/>
          <a:ext cx="1390748" cy="883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синтетические</a:t>
          </a:r>
          <a:endParaRPr lang="ru-RU" sz="1300" kern="1200" dirty="0"/>
        </a:p>
      </dsp:txBody>
      <dsp:txXfrm>
        <a:off x="6132087" y="2058003"/>
        <a:ext cx="1339016" cy="8313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5085184"/>
            <a:ext cx="7406640" cy="1472184"/>
          </a:xfrm>
        </p:spPr>
        <p:txBody>
          <a:bodyPr/>
          <a:lstStyle/>
          <a:p>
            <a:pPr algn="r"/>
            <a:r>
              <a:rPr lang="ru-RU" dirty="0" smtClean="0"/>
              <a:t>ПОЛИМЕРЫ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9646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Асбест в природе и готовый продукт</a:t>
            </a:r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88840"/>
            <a:ext cx="3201985" cy="3780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20888"/>
            <a:ext cx="3810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297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Искусственные полимеры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60848"/>
            <a:ext cx="7225981" cy="2966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181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Структура искусственных полимеров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r>
              <a:rPr lang="ru-RU" dirty="0" smtClean="0"/>
              <a:t>Целлулоид</a:t>
            </a:r>
          </a:p>
          <a:p>
            <a:pPr marL="82296" indent="0">
              <a:buNone/>
            </a:pPr>
            <a:endParaRPr lang="ru-RU" dirty="0"/>
          </a:p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endParaRPr lang="ru-RU" dirty="0"/>
          </a:p>
          <a:p>
            <a:pPr marL="82296" indent="0">
              <a:buNone/>
            </a:pPr>
            <a:r>
              <a:rPr lang="ru-RU" dirty="0"/>
              <a:t>В</a:t>
            </a:r>
            <a:r>
              <a:rPr lang="ru-RU" dirty="0" smtClean="0"/>
              <a:t>искоза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76721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098" y="3933056"/>
            <a:ext cx="4271120" cy="1975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0397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Синтетические полимеры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661" y="2276872"/>
            <a:ext cx="6780467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421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484784"/>
            <a:ext cx="2808312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Пластмассы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6632"/>
            <a:ext cx="4631194" cy="655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1956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пластмасс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60848"/>
            <a:ext cx="643166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995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Пластмассы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49899"/>
            <a:ext cx="2010139" cy="260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92696"/>
            <a:ext cx="3495032" cy="3367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2448272" cy="2375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777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Волокна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476672"/>
            <a:ext cx="4721728" cy="136815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Полимеры линейного строения, пригодные для изготовления текстильных материалов (нитей, жгутов, тканей)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6690585" cy="5017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7469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2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074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574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Полимеры</a:t>
            </a:r>
            <a:r>
              <a:rPr lang="ru-RU" dirty="0" smtClean="0"/>
              <a:t> – высокомолекулярные вещества, молекулы которых состоят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из большого числа повторяющихся структурных звеньев</a:t>
            </a:r>
            <a:r>
              <a:rPr lang="ru-RU" dirty="0" smtClean="0"/>
              <a:t>, соединенных химической связью.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3401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Применение химволокна</a:t>
            </a: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7668344" cy="5147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6284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Классификация полимеров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2646335"/>
              </p:ext>
            </p:extLst>
          </p:nvPr>
        </p:nvGraphicFramePr>
        <p:xfrm>
          <a:off x="971600" y="476672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1353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2"/>
            <a:ext cx="7791648" cy="5843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766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Природные полимеры</a:t>
            </a:r>
            <a:br>
              <a:rPr lang="ru-RU" dirty="0" smtClean="0"/>
            </a:br>
            <a:r>
              <a:rPr lang="ru-RU" dirty="0" smtClean="0"/>
              <a:t>(биополимеры)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32856"/>
            <a:ext cx="6707282" cy="284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794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Природные полимеры</a:t>
            </a:r>
            <a:br>
              <a:rPr lang="ru-RU" dirty="0" smtClean="0"/>
            </a:br>
            <a:r>
              <a:rPr lang="ru-RU" dirty="0"/>
              <a:t>(</a:t>
            </a:r>
            <a:r>
              <a:rPr lang="ru-RU" dirty="0" smtClean="0"/>
              <a:t>биополимеры)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ru-RU" dirty="0" smtClean="0"/>
              <a:t>Полисахариды:</a:t>
            </a:r>
          </a:p>
          <a:p>
            <a:pPr marL="82296" indent="0">
              <a:buNone/>
            </a:pPr>
            <a:r>
              <a:rPr lang="ru-RU" dirty="0" smtClean="0"/>
              <a:t>Крахмал, Гликоген, Хитин</a:t>
            </a:r>
          </a:p>
          <a:p>
            <a:pPr marL="82296" indent="0">
              <a:buNone/>
            </a:pPr>
            <a:endParaRPr lang="ru-RU" dirty="0"/>
          </a:p>
          <a:p>
            <a:pPr marL="82296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570" y="2708920"/>
            <a:ext cx="5253608" cy="3555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121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Неорганические полимеры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ru-RU" dirty="0" smtClean="0"/>
              <a:t>Графит, алмаз, пластическая сера, </a:t>
            </a:r>
            <a:r>
              <a:rPr lang="ru-RU" dirty="0" err="1" smtClean="0"/>
              <a:t>аллюмосиликаты</a:t>
            </a:r>
            <a:r>
              <a:rPr lang="ru-RU" dirty="0" smtClean="0"/>
              <a:t>, </a:t>
            </a:r>
            <a:r>
              <a:rPr lang="ru-RU" smtClean="0"/>
              <a:t>оксид кремния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pPr marL="82296" indent="0">
              <a:buNone/>
            </a:pPr>
            <a:r>
              <a:rPr lang="ru-RU" dirty="0" smtClean="0"/>
              <a:t>Асбест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581288"/>
            <a:ext cx="4409831" cy="355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870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7791648" cy="5843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7966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Асбестовый карьер</a:t>
            </a:r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195" y="1447800"/>
            <a:ext cx="732916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58476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105</TotalTime>
  <Words>95</Words>
  <Application>Microsoft Office PowerPoint</Application>
  <PresentationFormat>Экран (4:3)</PresentationFormat>
  <Paragraphs>39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ПОЛИМЕРЫ</vt:lpstr>
      <vt:lpstr>Презентация PowerPoint</vt:lpstr>
      <vt:lpstr>Классификация полимеров</vt:lpstr>
      <vt:lpstr>Презентация PowerPoint</vt:lpstr>
      <vt:lpstr>Природные полимеры (биополимеры)</vt:lpstr>
      <vt:lpstr>Природные полимеры (биополимеры)</vt:lpstr>
      <vt:lpstr>Неорганические полимеры</vt:lpstr>
      <vt:lpstr>Презентация PowerPoint</vt:lpstr>
      <vt:lpstr>Асбестовый карьер</vt:lpstr>
      <vt:lpstr>Асбест в природе и готовый продукт</vt:lpstr>
      <vt:lpstr>Искусственные полимеры</vt:lpstr>
      <vt:lpstr>Структура искусственных полимеров</vt:lpstr>
      <vt:lpstr>Синтетические полимеры</vt:lpstr>
      <vt:lpstr>Пластмассы</vt:lpstr>
      <vt:lpstr>Структура пластмасс</vt:lpstr>
      <vt:lpstr>Пластмассы</vt:lpstr>
      <vt:lpstr>Волокна</vt:lpstr>
      <vt:lpstr>Презентация PowerPoint</vt:lpstr>
      <vt:lpstr>Презентация PowerPoint</vt:lpstr>
      <vt:lpstr>Применение химволокна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Изомерия органических соединений</dc:title>
  <dc:creator>user</dc:creator>
  <cp:lastModifiedBy>Светлана</cp:lastModifiedBy>
  <cp:revision>18</cp:revision>
  <dcterms:created xsi:type="dcterms:W3CDTF">2015-10-07T09:17:25Z</dcterms:created>
  <dcterms:modified xsi:type="dcterms:W3CDTF">2015-11-13T07:14:33Z</dcterms:modified>
</cp:coreProperties>
</file>