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90" r:id="rId5"/>
    <p:sldId id="258" r:id="rId6"/>
    <p:sldId id="282" r:id="rId7"/>
    <p:sldId id="267" r:id="rId8"/>
    <p:sldId id="269" r:id="rId9"/>
    <p:sldId id="287" r:id="rId10"/>
    <p:sldId id="289" r:id="rId11"/>
    <p:sldId id="291" r:id="rId12"/>
    <p:sldId id="266" r:id="rId13"/>
    <p:sldId id="288" r:id="rId14"/>
    <p:sldId id="292" r:id="rId15"/>
    <p:sldId id="295" r:id="rId16"/>
    <p:sldId id="297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3E"/>
    <a:srgbClr val="9C0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soiro.ru/images/%D0%9A%D0%BB%D0%B0%D1%81%D1%81%D0%BD%D1%8B%D0%B9_%D1%87%D0%B0%D1%81_%22%D0%9A%D1%80%D0%B5%D0%BF%D0%BE%D0%BA_%D1%82%D0%B5%D0%BB%D0%BE%D0%BC_-_%D0%B1%D0%BE%D0%B3%D0%B0%D1%82_%D0%B8_%D0%B4%D0%B5%D0%BB%D0%BE%D0%BC!%22.doc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msi.ru/doc/ae4aa80a-3224-44a5-b8f2-46b7c772d74c" TargetMode="External"/><Relationship Id="rId2" Type="http://schemas.openxmlformats.org/officeDocument/2006/relationships/hyperlink" Target="http://litrus.net/book/read/146643?p=5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to-normy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F4ZAh-1aP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53540" cy="14794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Всероссийский урок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«ГОТОВ К ТРУДУ И ОБОРОНЕ»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96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Выполнившие нормативы комплекса будут отмечены золотыми, серебряными или бронзовыми знаками отличия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Получение такого значка может стать бонусом при поступлении в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институт.</a:t>
            </a:r>
            <a:endParaRPr lang="ru-RU" sz="3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55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Структура нового комплекса ГТО включает следующие ступени</a:t>
            </a: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ru-RU" dirty="0"/>
          </a:p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ступень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"Играй и двигайся»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для детей  6-8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лет</a:t>
            </a:r>
          </a:p>
          <a:p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ступень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"Стартуют все"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для ребят 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9-10  лет </a:t>
            </a:r>
          </a:p>
          <a:p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3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ступень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"Смелые и ловкие"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учеников    5-6  классов</a:t>
            </a:r>
          </a:p>
          <a:p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4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ступень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" Олимпийские надежды "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для спортсменов 13-15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лет </a:t>
            </a:r>
          </a:p>
          <a:p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5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ступень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"Сила и грация"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для  старшеклассников  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16-17  лет </a:t>
            </a:r>
          </a:p>
          <a:p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6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ступень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"Физическое совершенство"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для  молодых  людей </a:t>
            </a:r>
            <a:endParaRPr lang="ru-RU" sz="24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18-30  лет</a:t>
            </a:r>
          </a:p>
          <a:p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7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ступень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"Бодрость и здоровье "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для активных людей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41-50  лет</a:t>
            </a:r>
          </a:p>
          <a:p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8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ступень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"Здоровье и долголетие"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для бодрых духом и телом людей 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51-55  лет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и старше.</a:t>
            </a:r>
          </a:p>
        </p:txBody>
      </p:sp>
    </p:spTree>
    <p:extLst>
      <p:ext uri="{BB962C8B-B14F-4D97-AF65-F5344CB8AC3E}">
        <p14:creationId xmlns:p14="http://schemas.microsoft.com/office/powerpoint/2010/main" val="9248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ennikova\Desktop\stend_gto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604"/>
            <a:ext cx="9144000" cy="4824536"/>
          </a:xfrm>
          <a:prstGeom prst="rect">
            <a:avLst/>
          </a:prstGeom>
          <a:noFill/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73216"/>
            <a:ext cx="9252520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65859" y="184240"/>
            <a:ext cx="4219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Ступени комплекса ГТО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81449"/>
            <a:ext cx="3567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http://gto.ru/norms</a:t>
            </a:r>
            <a:endParaRPr lang="ru-RU" sz="32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" y="666224"/>
            <a:ext cx="9183791" cy="603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3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49" y="260648"/>
            <a:ext cx="9252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Если хочешь быть здоровым</a:t>
            </a:r>
          </a:p>
          <a:p>
            <a:r>
              <a:rPr lang="ru-RU" sz="4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Без таблеток, без больниц</a:t>
            </a:r>
          </a:p>
          <a:p>
            <a:r>
              <a:rPr lang="ru-RU" sz="4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Спорт откроет мир огромный</a:t>
            </a:r>
          </a:p>
          <a:p>
            <a:r>
              <a:rPr lang="ru-RU" sz="4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Мир, не знающий границ.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061" y="3574574"/>
            <a:ext cx="9036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На пробежку марш бегом!</a:t>
            </a:r>
          </a:p>
          <a:p>
            <a:r>
              <a:rPr lang="ru-RU" sz="4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Прочь тоска, унынье, лень.</a:t>
            </a:r>
          </a:p>
          <a:p>
            <a:r>
              <a:rPr lang="ru-RU" sz="4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Нет - болезням! Да - здоровью!</a:t>
            </a:r>
          </a:p>
          <a:p>
            <a:r>
              <a:rPr lang="ru-RU" sz="4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Каждый миг и каждый день!</a:t>
            </a:r>
          </a:p>
        </p:txBody>
      </p:sp>
    </p:spTree>
    <p:extLst>
      <p:ext uri="{BB962C8B-B14F-4D97-AF65-F5344CB8AC3E}">
        <p14:creationId xmlns:p14="http://schemas.microsoft.com/office/powerpoint/2010/main" val="36613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ТОГОВАЯ АТТЕСТАЦИЯ 2013\Интерактивная доска\Алфавит\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762376"/>
            <a:ext cx="2300933" cy="20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ИТОГОВАЯ АТТЕСТАЦИЯ 2013\Интерактивная доска\Алфавит\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1866962" cy="20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ИТОГОВАЯ АТТЕСТАЦИЯ 2013\Интерактивная доска\Алфавит\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93929"/>
            <a:ext cx="1835696" cy="19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ИТОГОВАЯ АТТЕСТАЦИЯ 2013\Интерактивная доска\Алфавит\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150688"/>
            <a:ext cx="2160240" cy="195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ИТОГОВАЯ АТТЕСТАЦИЯ 2013\Интерактивная доска\Алфавит\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47"/>
            <a:ext cx="2304256" cy="20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ИТОГОВАЯ АТТЕСТАЦИЯ 2013\Интерактивная доска\Алфавит\Б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1944216" cy="2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ИТОГОВАЯ АТТЕСТАЦИЯ 2013\Интерактивная доска\Алфавит\О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42930"/>
            <a:ext cx="2341785" cy="19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ИТОГОВАЯ АТТЕСТАЦИЯ 2013\Интерактивная доска\Алфавит\З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64" y="2348880"/>
            <a:ext cx="1807220" cy="180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ИТОГОВАЯ АТТЕСТАЦИЯ 2013\Интерактивная доска\Алфавит\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48" y="2348880"/>
            <a:ext cx="1697118" cy="17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ИТОГОВАЯ АТТЕСТАЦИЯ 2013\Интерактивная доска\Алфавит\В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39924" y="4581128"/>
            <a:ext cx="1755627" cy="16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ИТОГОВАЯ АТТЕСТАЦИЯ 2013\Интерактивная доска\Алфавит\Н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0" y="4869160"/>
            <a:ext cx="1533207" cy="13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ИТОГОВАЯ АТТЕСТАЦИЯ 2013\Интерактивная доска\Алфавит\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73" y="4581128"/>
            <a:ext cx="2028528" cy="17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ИТОГОВАЯ АТТЕСТАЦИЯ 2013\Интерактивная доска\Алфавит\М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03" y="4725145"/>
            <a:ext cx="1574933" cy="15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ИТОГОВАЯ АТТЕСТАЦИЯ 2013\Интерактивная доска\Алфавит\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06" y="4581128"/>
            <a:ext cx="1835696" cy="19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ИТОГОВАЯ АТТЕСТАЦИЯ 2013\Интерактивная доска\Алфавит\Н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71" y="4844877"/>
            <a:ext cx="1533207" cy="13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ИТОГОВАЯ АТТЕСТАЦИЯ 2013\Интерактивная доска\Алфавит\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96" y="4557021"/>
            <a:ext cx="2028528" cy="17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ИТОГОВАЯ АТТЕСТАЦИЯ 2013\Интерактивная доска\Алфавит\Е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26296"/>
            <a:ext cx="1584176" cy="15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511" y="260648"/>
            <a:ext cx="356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«Здоров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будешь - все добудешь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!»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037" y="6926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«Сильные, смелые, ловкие, умелые»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283" y="1193354"/>
            <a:ext cx="335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chemeClr val="bg1">
                    <a:lumMod val="95000"/>
                    <a:lumOff val="5000"/>
                  </a:schemeClr>
                </a:solidFill>
                <a:hlinkClick r:id="rId2" tooltip="Классный час &quot;Крепок телом - богат и делом!&quot;.docx"/>
              </a:rPr>
              <a:t>"Крепок телом - богат и делом!"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83" y="1677591"/>
            <a:ext cx="385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«Если хочешь быть здоров !»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44" y="2348880"/>
            <a:ext cx="414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«Со спортом мы дружим!»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511" y="30218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«Здоровая нация процветание России!»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41" y="5229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Тем, кто учит и учится, взаимного уважения, успешного сотрудничества, воплощения замыслам и планам. Пусть будет полезным и удачным новый учебный год.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283" y="3548796"/>
            <a:ext cx="456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«В здоровом теле – здоровый дух!»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283" y="4077072"/>
            <a:ext cx="484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153E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«От значка ГТО – к олимпийской медали!»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940" y="458112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«Крепок телом – богат и делом!»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332656"/>
            <a:ext cx="684076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 источники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 на слайдах: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litrus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net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book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read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/146643?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p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=52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village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i="0" u="sng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village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situation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situation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/168187-</a:t>
            </a:r>
            <a:r>
              <a:rPr kumimoji="0" lang="en-US" i="0" u="sng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putin</a:t>
            </a:r>
            <a:r>
              <a:rPr kumimoji="0" lang="en-US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http://bmsi.ru/doc/ae4aa80a-3224-44a5-b8f2-46b7c772d74c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http://www.gto-normy.ru/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7819" y="5301208"/>
            <a:ext cx="6716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Спасибо за внимание!</a:t>
            </a:r>
            <a:endParaRPr lang="ru-RU" sz="5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9859" y="3244334"/>
            <a:ext cx="3224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Здоров будешь - все добудешь!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nikova\Desktop\115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43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96752"/>
            <a:ext cx="91085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Всесоюзный физкультурный комплекс ГТО имел </a:t>
            </a:r>
          </a:p>
          <a:p>
            <a:pPr algn="ctr" fontAlgn="t"/>
            <a:r>
              <a:rPr lang="ru-RU" sz="2800" b="1" dirty="0" smtClean="0">
                <a:solidFill>
                  <a:schemeClr val="bg1"/>
                </a:solidFill>
              </a:rPr>
              <a:t>5 возрастных ступеней</a:t>
            </a:r>
          </a:p>
          <a:p>
            <a:pPr algn="ctr" fontAlgn="t"/>
            <a:endParaRPr lang="ru-RU" sz="2800" dirty="0" smtClean="0"/>
          </a:p>
          <a:p>
            <a:pPr fontAlgn="t"/>
            <a:r>
              <a:rPr lang="ru-RU" sz="2800" b="1" dirty="0" smtClean="0">
                <a:solidFill>
                  <a:schemeClr val="bg1"/>
                </a:solidFill>
              </a:rPr>
              <a:t>I ступень — «Смелые и ловкие» — 10–11 и 12–13 лет;</a:t>
            </a:r>
          </a:p>
          <a:p>
            <a:pPr fontAlgn="t"/>
            <a:r>
              <a:rPr lang="ru-RU" sz="2800" b="1" dirty="0" smtClean="0">
                <a:solidFill>
                  <a:schemeClr val="bg1"/>
                </a:solidFill>
              </a:rPr>
              <a:t>II ступень — «Спортивная смена» — 14–15 лет;</a:t>
            </a:r>
          </a:p>
          <a:p>
            <a:pPr fontAlgn="t"/>
            <a:r>
              <a:rPr lang="ru-RU" sz="2800" b="1" dirty="0" smtClean="0">
                <a:solidFill>
                  <a:schemeClr val="bg1"/>
                </a:solidFill>
              </a:rPr>
              <a:t>III ступень — ​«Сила и мужество» — 16–18 лет;</a:t>
            </a:r>
          </a:p>
          <a:p>
            <a:pPr fontAlgn="t"/>
            <a:r>
              <a:rPr lang="ru-RU" sz="2800" b="1" dirty="0" smtClean="0">
                <a:solidFill>
                  <a:schemeClr val="bg1"/>
                </a:solidFill>
              </a:rPr>
              <a:t>IV ступень — ​«Физическое совершенство» — мужчины  				19–39 лет, женщины 19–34 лет;</a:t>
            </a:r>
          </a:p>
          <a:p>
            <a:pPr fontAlgn="t"/>
            <a:r>
              <a:rPr lang="ru-RU" sz="2800" b="1" dirty="0" smtClean="0">
                <a:solidFill>
                  <a:schemeClr val="bg1"/>
                </a:solidFill>
              </a:rPr>
              <a:t>V ступень — ​«Бодрость и здоровье» — мужчины 40–60 				лет, женщины 35–55 лет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5649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https://</a:t>
            </a: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www.youtube.com/watch?v=RF4ZAh-1aPM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История ГТО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43711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 началось всё 11 марта 1931 года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arspot-asset.s3.amazonaws.com/articles/pictures/000/007/008/original/1_%D0%93%D0%BE%D1%82%D0%BE%D0%B2_%D0%BA_%D1%82%D1%80%D1%83%D0%B4%D1%83_%D0%B8_%D0%BE%D0%B1%D0%BE%D1%80%D0%BE%D0%BD%D0%B5_%D0%A1%D0%A1%D0%A1%D0%A0_30th_anniversar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5763" y="1196752"/>
            <a:ext cx="4680520" cy="51479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1427402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Один из первых вариантов значка ГТО первой ступени, 1930-е годы.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ennikova\Desktop\ajcsqnsb9pcm528c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800"/>
            <a:ext cx="4804223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911727" y="692696"/>
            <a:ext cx="42322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В 1932 году во время сдачи нормативов ГТО  братья Георгий и Серафим Знаменские пробежали дистанция в километр с такой скоростью, что судьи не поверили показаниям секундомеров и потребовали пробежать еще раз. В последствии братья установили 24 рекорда СССР.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nnikova\Desktop\0410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458"/>
            <a:ext cx="361546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155458"/>
            <a:ext cx="5040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Значок ГТО, меткого стрелка, отважного парашютиста вызывал огромное уважение. И я твердо убежден, что отлично поставленная военно-спортивная работа во многом помогала советским людям выдержать великий экзамен, каким была для всех нас война...</a:t>
            </a:r>
            <a:endParaRPr lang="ru-RU" sz="2400" b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3588" y="4834565"/>
            <a:ext cx="3636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К. К. Рокоссовский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411" y="332656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solidFill>
                  <a:schemeClr val="bg1"/>
                </a:solidFill>
              </a:rPr>
              <a:t>Самое главное, чтобы это (спорт. — Прим.) не было </a:t>
            </a:r>
            <a:r>
              <a:rPr lang="ru-RU" sz="2000" b="1" dirty="0" err="1" smtClean="0">
                <a:solidFill>
                  <a:schemeClr val="bg1"/>
                </a:solidFill>
              </a:rPr>
              <a:t>обязаловкой</a:t>
            </a:r>
            <a:r>
              <a:rPr lang="ru-RU" sz="2000" b="1" dirty="0" smtClean="0">
                <a:solidFill>
                  <a:schemeClr val="bg1"/>
                </a:solidFill>
              </a:rPr>
              <a:t>, чтобы людям захотелось, чтобы они пришли к пониманию того, что это важно для каждого конкретного человека, его здоровья, для его будущего, в том числе успешного профессионального будущего. Важно, чтобы это стало модным трендом для молодых людей и вообще для всех возрастов.</a:t>
            </a:r>
          </a:p>
          <a:p>
            <a:pPr algn="just" fontAlgn="base"/>
            <a:endParaRPr lang="ru-RU" sz="2000" dirty="0" smtClean="0"/>
          </a:p>
          <a:p>
            <a:pPr algn="just" fontAlgn="base"/>
            <a:r>
              <a:rPr lang="ru-RU" sz="2000" b="1" cap="all" dirty="0" smtClean="0">
                <a:solidFill>
                  <a:schemeClr val="bg1"/>
                </a:solidFill>
              </a:rPr>
              <a:t>ВЛАДИМИР ПУТИН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 Указу Президента РФ с </a:t>
            </a:r>
            <a:r>
              <a:rPr lang="ru-RU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 сентября 2014 года 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нашей стране</a:t>
            </a:r>
          </a:p>
          <a:p>
            <a:pPr algn="ctr"/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вводится Всероссийский физкультурно-спортивный комплекс 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Готов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 труду 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 обороне».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01317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http://gto.ru/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703</TotalTime>
  <Words>479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Всероссийский урок  «ГОТОВ К ТРУДУ И ОБОРОНЕ»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Sennikova</dc:creator>
  <cp:lastModifiedBy>User</cp:lastModifiedBy>
  <cp:revision>148</cp:revision>
  <dcterms:created xsi:type="dcterms:W3CDTF">2015-07-23T12:17:32Z</dcterms:created>
  <dcterms:modified xsi:type="dcterms:W3CDTF">2015-11-11T18:43:07Z</dcterms:modified>
</cp:coreProperties>
</file>