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67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7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EF252-ACF8-4E06-8A21-1188D3AC9229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C3F2D-6742-427B-ABA6-22973E8BB8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C3F2D-6742-427B-ABA6-22973E8BB80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DA294-3134-4F41-BD83-ACEFC8FD15EC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44746-7E66-4FF6-AEB3-2642780B07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DA294-3134-4F41-BD83-ACEFC8FD15EC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44746-7E66-4FF6-AEB3-2642780B0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DA294-3134-4F41-BD83-ACEFC8FD15EC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44746-7E66-4FF6-AEB3-2642780B0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DA294-3134-4F41-BD83-ACEFC8FD15EC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44746-7E66-4FF6-AEB3-2642780B0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DA294-3134-4F41-BD83-ACEFC8FD15EC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FB44746-7E66-4FF6-AEB3-2642780B0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DA294-3134-4F41-BD83-ACEFC8FD15EC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44746-7E66-4FF6-AEB3-2642780B0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DA294-3134-4F41-BD83-ACEFC8FD15EC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44746-7E66-4FF6-AEB3-2642780B0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DA294-3134-4F41-BD83-ACEFC8FD15EC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44746-7E66-4FF6-AEB3-2642780B0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DA294-3134-4F41-BD83-ACEFC8FD15EC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44746-7E66-4FF6-AEB3-2642780B0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DA294-3134-4F41-BD83-ACEFC8FD15EC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44746-7E66-4FF6-AEB3-2642780B0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DA294-3134-4F41-BD83-ACEFC8FD15EC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44746-7E66-4FF6-AEB3-2642780B0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74DA294-3134-4F41-BD83-ACEFC8FD15EC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FB44746-7E66-4FF6-AEB3-2642780B0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143116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- пассажиры</a:t>
            </a:r>
            <a:endParaRPr lang="ru-RU" sz="6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87868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Нельзя!</a:t>
            </a:r>
            <a:endParaRPr lang="ru-RU" sz="6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653841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500042"/>
            <a:ext cx="87154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66"/>
                </a:solidFill>
              </a:rPr>
              <a:t>Пассажиры должны:</a:t>
            </a:r>
            <a:endParaRPr lang="ru-RU" sz="6600" b="1" dirty="0">
              <a:solidFill>
                <a:srgbClr val="FF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1538" y="2357430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ru-RU" smtClean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1785926"/>
            <a:ext cx="8501122" cy="45243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оплатить проезд;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 не стоять около дверей;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 держаться за поручень;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 сидеть, если есть место;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 уступать место старшим;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 не разговаривать громко;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 не отвлекать водителя;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 не высовываться из окна;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 не препятствовать закрытию дверей;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 заранее готовиться к выходу: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 не выходить из транспортного средства до полной его  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  остановки.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142984"/>
            <a:ext cx="6400800" cy="3941314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FF0066"/>
                </a:solidFill>
              </a:rPr>
              <a:t>Спасибо</a:t>
            </a:r>
          </a:p>
          <a:p>
            <a:r>
              <a:rPr lang="ru-RU" sz="7200" b="1" dirty="0" smtClean="0">
                <a:solidFill>
                  <a:srgbClr val="FF0066"/>
                </a:solidFill>
              </a:rPr>
              <a:t> за внимание!</a:t>
            </a:r>
            <a:endParaRPr lang="ru-RU" sz="7200" b="1" dirty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571612"/>
            <a:ext cx="6357982" cy="47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57158" y="142852"/>
            <a:ext cx="8215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Пассажир</a:t>
            </a:r>
            <a:endParaRPr lang="ru-RU" sz="72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F0066"/>
                </a:solidFill>
                <a:latin typeface="+mn-lt"/>
              </a:rPr>
              <a:t>Транспорт общественного пользования</a:t>
            </a:r>
            <a:endParaRPr lang="ru-RU" sz="4400" dirty="0">
              <a:solidFill>
                <a:srgbClr val="FF0066"/>
              </a:solidFill>
              <a:latin typeface="+mn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250537"/>
            <a:ext cx="3143272" cy="235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16832"/>
            <a:ext cx="268829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 l="10000" t="13333" b="3333"/>
          <a:stretch>
            <a:fillRect/>
          </a:stretch>
        </p:blipFill>
        <p:spPr bwMode="auto">
          <a:xfrm>
            <a:off x="6084168" y="1988840"/>
            <a:ext cx="2808312" cy="1950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b="6897"/>
          <a:stretch>
            <a:fillRect/>
          </a:stretch>
        </p:blipFill>
        <p:spPr bwMode="auto">
          <a:xfrm>
            <a:off x="3131840" y="1988840"/>
            <a:ext cx="278430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221088"/>
            <a:ext cx="3456384" cy="237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13690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92088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022" t="2531" r="2503" b="14838"/>
          <a:stretch>
            <a:fillRect/>
          </a:stretch>
        </p:blipFill>
        <p:spPr bwMode="auto">
          <a:xfrm>
            <a:off x="467544" y="476672"/>
            <a:ext cx="820431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791600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57232"/>
            <a:ext cx="8501090" cy="401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7166"/>
            <a:ext cx="8858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Опасно!</a:t>
            </a:r>
            <a:endParaRPr lang="ru-RU" sz="6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2184"/>
            <a:ext cx="7072362" cy="46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349</TotalTime>
  <Words>87</Words>
  <Application>Microsoft Office PowerPoint</Application>
  <PresentationFormat>Экран (4:3)</PresentationFormat>
  <Paragraphs>21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Слайд 1</vt:lpstr>
      <vt:lpstr>Слайд 2</vt:lpstr>
      <vt:lpstr>Транспорт общественного пользования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37</cp:revision>
  <dcterms:created xsi:type="dcterms:W3CDTF">2009-09-25T07:35:50Z</dcterms:created>
  <dcterms:modified xsi:type="dcterms:W3CDTF">2015-10-16T05:44:34Z</dcterms:modified>
</cp:coreProperties>
</file>