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266" r:id="rId4"/>
    <p:sldId id="286" r:id="rId5"/>
    <p:sldId id="274" r:id="rId6"/>
    <p:sldId id="28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298" r:id="rId16"/>
    <p:sldId id="299" r:id="rId17"/>
    <p:sldId id="296" r:id="rId18"/>
    <p:sldId id="300" r:id="rId19"/>
    <p:sldId id="280" r:id="rId20"/>
    <p:sldId id="284" r:id="rId21"/>
    <p:sldId id="263" r:id="rId22"/>
    <p:sldId id="301" r:id="rId23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CC"/>
    <a:srgbClr val="3333CC"/>
    <a:srgbClr val="006600"/>
    <a:srgbClr val="008000"/>
    <a:srgbClr val="07E5A0"/>
    <a:srgbClr val="009900"/>
    <a:srgbClr val="ED702B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6A26-2A8D-4D49-ADFF-8FA5E17886A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986D0-ADCE-4D20-9849-CCB2CA811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2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2212-1514-466A-9C6D-A62262CD93E5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B377-EA4E-4B5B-975C-A8EBF081C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5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BA1DBD-CB58-4541-BF05-81133561E7E0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E194EA-A967-42FB-9635-5C305668E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BA1DBD-CB58-4541-BF05-81133561E7E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E194EA-A967-42FB-9635-5C305668E1C4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asterotvetov.com/drugoe/172815-pochemu-v-morskoj-rakushke-slyshno-kak-shumjat.html" TargetMode="External"/><Relationship Id="rId3" Type="http://schemas.openxmlformats.org/officeDocument/2006/relationships/hyperlink" Target="http://wencom.ru/pages/internet/nature.php?page=8" TargetMode="External"/><Relationship Id="rId7" Type="http://schemas.openxmlformats.org/officeDocument/2006/relationships/hyperlink" Target="http://www.bio-lavka.dp.ua/about/kalcij" TargetMode="External"/><Relationship Id="rId2" Type="http://schemas.openxmlformats.org/officeDocument/2006/relationships/hyperlink" Target="http://www.smokers-live.ru/index/for_woman/23946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kabu.ru/story/muravi_nesut_ugrozu_dlya_cheloveka_i_yekologii_1485357" TargetMode="External"/><Relationship Id="rId5" Type="http://schemas.openxmlformats.org/officeDocument/2006/relationships/hyperlink" Target="http://www.planetorganic.com/fresh/fruit/apples-pears.html" TargetMode="External"/><Relationship Id="rId4" Type="http://schemas.openxmlformats.org/officeDocument/2006/relationships/hyperlink" Target="http://korovkaizkorenovki.ru/%D0%B2%D1%81%D0%B5%D0%BC%D0%B8%D1%80%D0%BD%D1%8B%D0%B9-%D0%B4%D0%B5%D0%BD%D1%8C-%D0%BC%D0%BE%D0%BB%D0%BE%D0%BA%D0%B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контроля предметных знаний, умений и навыков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8</a:t>
            </a:r>
            <a:r>
              <a:rPr lang="ru-RU" dirty="0" smtClean="0">
                <a:latin typeface="Arial Black" pitchFamily="34" charset="0"/>
              </a:rPr>
              <a:t> класс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Жидкость New Life со вкусом Лимона / Для Женщин / Главная /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944216" cy="1879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рода &quot; Скачать бесплатные программы для Windows без регистрации и S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19" y="226225"/>
            <a:ext cx="2736304" cy="165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семирный день молока Коровка из Коренов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01" y="2132856"/>
            <a:ext cx="4371132" cy="245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0-tub-ru.yandex.net/i?id=34a64595a213476ac2ae2f6f6efc604c-116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2405777" cy="200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УРАВЬИ НЕСУТ УГРОЗУ ДЛЯ ЧЕЛОВЕКА И ЭКОЛОГ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01314"/>
            <a:ext cx="2582558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Новости науки и техни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" y="2276872"/>
            <a:ext cx="2430636" cy="243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&quot;Лето-ТЛТ&quot; Доставка продуктов на дом в Тольятти. Заказ проду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30011"/>
            <a:ext cx="4287510" cy="178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852936"/>
            <a:ext cx="936475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24187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HCl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составе желудочного сока: помогает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пищеварению, уничтожает микроорганизмы.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Кислоту добавляют в воду!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Установите соответствие: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980728"/>
            <a:ext cx="1755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Оксид: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FeO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980728"/>
            <a:ext cx="27880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Гидроксид: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HNO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HNO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Fe(OH)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KOH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Ж)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Fe(OH)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299" y="4221088"/>
            <a:ext cx="36724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Ж, 2-А, 3-Д, 4-Е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вариант</a:t>
            </a: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CaCl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HClO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4543" y="1412776"/>
            <a:ext cx="4474840" cy="4525963"/>
          </a:xfrm>
        </p:spPr>
        <p:txBody>
          <a:bodyPr vert="horz">
            <a:normAutofit/>
          </a:bodyPr>
          <a:lstStyle/>
          <a:p>
            <a:pPr marL="109728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вариант</a:t>
            </a:r>
          </a:p>
          <a:p>
            <a:pPr marL="109728" indent="0"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CrO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MgSO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HPO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степени окисления элементов: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8058" y="234766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371" y="234766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204" y="357301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882" y="35730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64" y="4749193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020" y="474919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9692" y="474919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7744" y="473559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9147" y="354769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5348" y="234766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404" y="354770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+6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47698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2688" y="2347667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+6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4448" y="474919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530" y="4735597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096864"/>
            <a:ext cx="1028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9864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100 г воды растворили 25 г соли. Найдите массовую долю соли в полученном растворе.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36504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Вычислите массовую долю соли в растворе, полученном при смешивании 200 г 5%-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раствора и 300 г 8%-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раствора соли.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 по выбору: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3384376" cy="31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481328"/>
            <a:ext cx="4316288" cy="4525963"/>
          </a:xfrm>
          <a:ln>
            <a:solidFill>
              <a:srgbClr val="FF33CC"/>
            </a:solidFill>
          </a:ln>
        </p:spPr>
        <p:txBody>
          <a:bodyPr/>
          <a:lstStyle/>
          <a:p>
            <a:pPr marL="10972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W(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соли)= 25г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=                                      </a:t>
            </a:r>
          </a:p>
          <a:p>
            <a:pPr marL="109728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(100г+25г)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 или 20%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95800" cy="4525963"/>
          </a:xfrm>
          <a:ln>
            <a:solidFill>
              <a:srgbClr val="FF33CC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 200*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0,05=10г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 300*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0,08=24г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m(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общ.)= 10+24=34г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(р-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)= 200+300=500г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(соли)=34г/500г=</a:t>
            </a:r>
          </a:p>
          <a:p>
            <a:pPr marL="109728" indent="0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0,068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6,8%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7744" y="19888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07" y="1196752"/>
            <a:ext cx="905132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Найдите количество вещества и объем, который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занимают 8 г кислорода 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н.у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49" y="2708920"/>
            <a:ext cx="8880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=m/M=8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/32=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моль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*n = 22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,4 л/моль * 0,25 моль =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5,6 л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льций коралловый кальций магний хелат содержание кальция недостаток кальция кальций купить Днепропетровск Киев Здоровье, парф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" y="3313560"/>
            <a:ext cx="2931369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чему в морской ракушке слышно как шумят волны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647032" cy="24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ь изделия из мрамора. Резка мрам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352"/>
            <a:ext cx="2996332" cy="2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Одна такая. - Эмоциональная лабильность и другие странност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13" y="2348880"/>
            <a:ext cx="285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инеральные удобрения. Купить минеральные удобрения в Украине. Продажа минеральных удобрений опт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982"/>
            <a:ext cx="1800200" cy="24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выведение из запоя капельницы - Краснода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12247"/>
            <a:ext cx="2721206" cy="23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онсервы Записи в рубрике Консервы Дневник Светолика_Волшебн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3217392" cy="21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761527"/>
            <a:ext cx="2839553" cy="99542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sz="4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761" y="142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653" y="-936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6110" y="283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880" y="24144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1113" y="44373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398" y="35873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60" y="28538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556792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1, 2, 3, 4, 5, 6, 7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1700808"/>
            <a:ext cx="576064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860032" y="1700808"/>
            <a:ext cx="576064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96787" y="1700808"/>
            <a:ext cx="576064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Допишите предложения: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Мне нужно выучить___________________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Мне нужно доучить ___________________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Мне нужно прочитать _________________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4. Мне нужно потренироваться __________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5. Мне нужно повторить _________________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30735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Отметьте позицию, справедливую для вас.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Сегодня я к контрольной работе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готов                   почти готов                не готов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752" y="2276872"/>
            <a:ext cx="57606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276872"/>
            <a:ext cx="57606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27936" y="2276872"/>
            <a:ext cx="57606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762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Темы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548680"/>
            <a:ext cx="4041775" cy="762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Разделы тем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7699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Степень окисления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Оксиды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Основания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Кислоты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Соли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Расчет по химической формуле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Доля вещества в смеси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Составление формул веществ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Составление названий веществ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Определение степени окисления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Соответствие «оксид-гидроксид»</a:t>
            </a:r>
          </a:p>
          <a:p>
            <a:pPr marL="109728" indent="0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0744"/>
            <a:ext cx="94291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en-US" u="sng" dirty="0">
                <a:hlinkClick r:id="rId2"/>
              </a:rPr>
              <a:t>http://www.smokers-live.ru/index/for_woman/239465/</a:t>
            </a:r>
            <a:endParaRPr lang="ru-RU" dirty="0"/>
          </a:p>
          <a:p>
            <a:r>
              <a:rPr lang="en-US" u="sng" dirty="0">
                <a:hlinkClick r:id="rId3"/>
              </a:rPr>
              <a:t>http://wencom.ru/pages/internet/nature.php?page=8</a:t>
            </a:r>
            <a:endParaRPr lang="ru-RU" dirty="0"/>
          </a:p>
          <a:p>
            <a:r>
              <a:rPr lang="en-US" u="sng" dirty="0">
                <a:hlinkClick r:id="rId4"/>
              </a:rPr>
              <a:t>http://korovkaizkorenovki.ru/всемирный-день-молока/</a:t>
            </a:r>
            <a:endParaRPr lang="ru-RU" dirty="0"/>
          </a:p>
          <a:p>
            <a:r>
              <a:rPr lang="en-US" u="sng" dirty="0">
                <a:hlinkClick r:id="rId5"/>
              </a:rPr>
              <a:t>http://www.planetorganic.com/fresh/fruit/apples-pears.html</a:t>
            </a:r>
            <a:endParaRPr lang="ru-RU" dirty="0"/>
          </a:p>
          <a:p>
            <a:r>
              <a:rPr lang="en-US" u="sng" dirty="0">
                <a:hlinkClick r:id="rId6"/>
              </a:rPr>
              <a:t>http://pikabu.ru/story/</a:t>
            </a:r>
            <a:r>
              <a:rPr lang="en-US" u="sng" dirty="0" err="1">
                <a:hlinkClick r:id="rId6"/>
              </a:rPr>
              <a:t>muravi_nesut_ugrozu_dlya_cheloveka_i_yekologii</a:t>
            </a:r>
            <a:r>
              <a:rPr lang="en-US" u="sng" dirty="0">
                <a:hlinkClick r:id="rId6"/>
              </a:rPr>
              <a:t>_…</a:t>
            </a:r>
            <a:endParaRPr lang="ru-RU" dirty="0"/>
          </a:p>
          <a:p>
            <a:r>
              <a:rPr lang="en-US" u="sng" dirty="0">
                <a:hlinkClick r:id="rId7"/>
              </a:rPr>
              <a:t>http://www.bio-lavka.dp.ua/about/kalcij</a:t>
            </a:r>
            <a:endParaRPr lang="ru-RU" dirty="0"/>
          </a:p>
          <a:p>
            <a:r>
              <a:rPr lang="en-US" u="sng" dirty="0">
                <a:hlinkClick r:id="rId8"/>
              </a:rPr>
              <a:t>http://masterotvetov.com/</a:t>
            </a:r>
            <a:r>
              <a:rPr lang="en-US" u="sng" dirty="0" err="1">
                <a:hlinkClick r:id="rId8"/>
              </a:rPr>
              <a:t>drugoe</a:t>
            </a:r>
            <a:r>
              <a:rPr lang="en-US" u="sng" dirty="0">
                <a:hlinkClick r:id="rId8"/>
              </a:rPr>
              <a:t>/172815-pochemu-v-morskoj-rakushke-slys…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Диктант: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76552" y="641233"/>
            <a:ext cx="468052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ru-RU" b="1" dirty="0" smtClean="0"/>
              <a:t> </a:t>
            </a:r>
            <a:r>
              <a:rPr lang="el-GR" b="1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φ</a:t>
            </a:r>
            <a:r>
              <a:rPr lang="ru-RU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 = </a:t>
            </a:r>
            <a:endParaRPr lang="ru-RU" dirty="0"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endParaRPr lang="ru-RU" dirty="0" smtClean="0"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M= 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</a:t>
            </a:r>
            <a:r>
              <a:rPr lang="en-US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Основания – сложные вещества, состоящие из ионов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гидроксид-ионов.</a:t>
            </a:r>
          </a:p>
          <a:p>
            <a:pPr marL="109728" indent="0">
              <a:buNone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3792" y="1196752"/>
            <a:ext cx="4248472" cy="496855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в.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ru-RU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endParaRPr lang="ru-RU" b="1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ru-RU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см.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09728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b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</a:p>
          <a:p>
            <a:pPr marL="109728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HNO</a:t>
            </a:r>
            <a:r>
              <a:rPr lang="en-US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>
              <a:buNone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оли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сложные вещества, состоящие из ионов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КО</a:t>
            </a:r>
          </a:p>
          <a:p>
            <a:pPr marL="109728" indent="0">
              <a:buNone/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+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35383" y="1700808"/>
            <a:ext cx="6924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19" y="2181433"/>
            <a:ext cx="823528" cy="10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9552" y="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вариант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912" y="57510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вариант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82" y="495475"/>
            <a:ext cx="1143372" cy="104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95099"/>
            <a:ext cx="792088" cy="8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92180" y="4611231"/>
            <a:ext cx="2788332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Оцените: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– «5»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– «4»</a:t>
            </a:r>
          </a:p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– «3»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0-2 – «2»</a:t>
            </a:r>
            <a:endParaRPr lang="ru-RU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39"/>
            <a:ext cx="708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Из перечня выпишите номера формул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92696"/>
            <a:ext cx="25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вар.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солей</a:t>
            </a:r>
            <a:endParaRPr lang="ru-RU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92696"/>
            <a:ext cx="346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вар.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оснований</a:t>
            </a:r>
            <a:endParaRPr lang="ru-RU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358669"/>
            <a:ext cx="6637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                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Fe(OH)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      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10. NaOH</a:t>
            </a: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11. H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4     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12. MgCO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FeCl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KOH</a:t>
            </a: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CuO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ZnSO</a:t>
            </a:r>
            <a:r>
              <a:rPr lang="en-US" sz="36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98" y="3789040"/>
            <a:ext cx="1638732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95249"/>
              </p:ext>
            </p:extLst>
          </p:nvPr>
        </p:nvGraphicFramePr>
        <p:xfrm>
          <a:off x="179508" y="1556792"/>
          <a:ext cx="849694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33298"/>
            <a:ext cx="2952328" cy="25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475052"/>
              </p:ext>
            </p:extLst>
          </p:nvPr>
        </p:nvGraphicFramePr>
        <p:xfrm>
          <a:off x="179512" y="620688"/>
          <a:ext cx="849694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32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32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32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2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b="1" dirty="0"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9249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вариант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1, 5, 8, 12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1240" y="292494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вариант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3, 6, 9, 10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07504" y="4221088"/>
            <a:ext cx="3464124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СЕРА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424833" y="4246984"/>
            <a:ext cx="3537719" cy="76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sz="3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АЗОТ</a:t>
            </a:r>
            <a:endParaRPr lang="ru-RU" sz="32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23945"/>
            <a:ext cx="5489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Установите соответствие: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124744"/>
            <a:ext cx="3681905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Общая формула:</a:t>
            </a:r>
            <a:endParaRPr lang="ru-RU" sz="3200" b="1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3200" b="1" baseline="-25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baseline="-25000" dirty="0" err="1" smtClean="0">
                <a:latin typeface="Arial" pitchFamily="34" charset="0"/>
                <a:cs typeface="Arial" pitchFamily="34" charset="0"/>
              </a:rPr>
              <a:t>у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(ОН)</a:t>
            </a:r>
            <a:r>
              <a:rPr lang="ru-RU" sz="3200" b="1" baseline="-25000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baseline="-25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КО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</a:t>
            </a:r>
            <a:r>
              <a:rPr lang="ru-RU" sz="3200" b="1" baseline="-25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(КО)</a:t>
            </a:r>
            <a:r>
              <a:rPr lang="ru-RU" sz="3200" b="1" baseline="-25000" dirty="0" smtClean="0"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941" y="1124744"/>
            <a:ext cx="4075155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Класс соединений: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А) основания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Б) соли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В) оксиды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Г) кислоты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487" y="4077072"/>
            <a:ext cx="40637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1-В, 2-А, 3-Г, 4-Б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5104"/>
            <a:ext cx="1671240" cy="12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формулы соединений: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268760"/>
            <a:ext cx="2448272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вариант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80112" y="1268760"/>
            <a:ext cx="2375246" cy="76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 вариант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2348879"/>
            <a:ext cx="4176464" cy="2563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Гидроксид магния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ксид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фосфора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V)</a:t>
            </a:r>
          </a:p>
          <a:p>
            <a:pPr marL="109728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Сульфат натрия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Сернистая кислота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35489" y="2348880"/>
            <a:ext cx="4608511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Фосфорная кислота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Нитрат бария</a:t>
            </a:r>
          </a:p>
          <a:p>
            <a:pPr marL="109728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Гидроксид железа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III)</a:t>
            </a:r>
          </a:p>
          <a:p>
            <a:pPr marL="109728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Оксид серы (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VI)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437112"/>
            <a:ext cx="4040188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 вариант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437112"/>
            <a:ext cx="4041775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 вариант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27767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Mg(OH)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2. P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3. Na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4. H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7767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1. H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2. Ba(NO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3. Fe(OH)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4. SO</a:t>
            </a:r>
            <a:r>
              <a:rPr lang="en-US" sz="3600" b="1" baseline="-25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675</Words>
  <Application>Microsoft Office PowerPoint</Application>
  <PresentationFormat>Экран (4:3)</PresentationFormat>
  <Paragraphs>239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Урок контроля предметных знаний, умений и навыков</vt:lpstr>
      <vt:lpstr>Презентация PowerPoint</vt:lpstr>
      <vt:lpstr>Диктант: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формулы соединений:</vt:lpstr>
      <vt:lpstr>Проверяем:</vt:lpstr>
      <vt:lpstr>Презентация PowerPoint</vt:lpstr>
      <vt:lpstr>Проверяем:</vt:lpstr>
      <vt:lpstr>Установите соответствие:</vt:lpstr>
      <vt:lpstr>Определите степени окисления элементов:</vt:lpstr>
      <vt:lpstr>Решите задачу по выбору:</vt:lpstr>
      <vt:lpstr>Решение:</vt:lpstr>
      <vt:lpstr>Решите задачу:</vt:lpstr>
      <vt:lpstr>Презентация PowerPoint</vt:lpstr>
      <vt:lpstr>Проверка: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89</cp:revision>
  <cp:lastPrinted>2014-04-14T14:48:16Z</cp:lastPrinted>
  <dcterms:created xsi:type="dcterms:W3CDTF">2014-04-06T16:29:41Z</dcterms:created>
  <dcterms:modified xsi:type="dcterms:W3CDTF">2015-04-04T22:14:34Z</dcterms:modified>
</cp:coreProperties>
</file>