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1AA3B5-C2F6-41D9-B3A9-A170ADCBB925}"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388518081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1AA3B5-C2F6-41D9-B3A9-A170ADCBB925}"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261037459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1AA3B5-C2F6-41D9-B3A9-A170ADCBB925}"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139811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1AA3B5-C2F6-41D9-B3A9-A170ADCBB925}"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209644764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1AA3B5-C2F6-41D9-B3A9-A170ADCBB925}" type="datetimeFigureOut">
              <a:rPr lang="ru-RU" smtClean="0"/>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167214780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1AA3B5-C2F6-41D9-B3A9-A170ADCBB925}" type="datetimeFigureOut">
              <a:rPr lang="ru-RU" smtClean="0"/>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324697807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1AA3B5-C2F6-41D9-B3A9-A170ADCBB925}" type="datetimeFigureOut">
              <a:rPr lang="ru-RU" smtClean="0"/>
              <a:t>01.03.2015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156772172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1AA3B5-C2F6-41D9-B3A9-A170ADCBB925}" type="datetimeFigureOut">
              <a:rPr lang="ru-RU" smtClean="0"/>
              <a:t>01.03.2015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207372828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1AA3B5-C2F6-41D9-B3A9-A170ADCBB925}" type="datetimeFigureOut">
              <a:rPr lang="ru-RU" smtClean="0"/>
              <a:t>01.03.2015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216345609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1AA3B5-C2F6-41D9-B3A9-A170ADCBB925}" type="datetimeFigureOut">
              <a:rPr lang="ru-RU" smtClean="0"/>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331393890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1AA3B5-C2F6-41D9-B3A9-A170ADCBB925}" type="datetimeFigureOut">
              <a:rPr lang="ru-RU" smtClean="0"/>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3B1F59-DF49-4000-96B7-349C56866D36}" type="slidenum">
              <a:rPr lang="ru-RU" smtClean="0"/>
              <a:t>‹#›</a:t>
            </a:fld>
            <a:endParaRPr lang="ru-RU"/>
          </a:p>
        </p:txBody>
      </p:sp>
    </p:spTree>
    <p:extLst>
      <p:ext uri="{BB962C8B-B14F-4D97-AF65-F5344CB8AC3E}">
        <p14:creationId xmlns:p14="http://schemas.microsoft.com/office/powerpoint/2010/main" val="268473399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AA3B5-C2F6-41D9-B3A9-A170ADCBB925}" type="datetimeFigureOut">
              <a:rPr lang="ru-RU" smtClean="0"/>
              <a:t>01.03.2015</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B1F59-DF49-4000-96B7-349C56866D36}" type="slidenum">
              <a:rPr lang="ru-RU" smtClean="0"/>
              <a:t>‹#›</a:t>
            </a:fld>
            <a:endParaRPr lang="ru-RU"/>
          </a:p>
        </p:txBody>
      </p:sp>
    </p:spTree>
    <p:extLst>
      <p:ext uri="{BB962C8B-B14F-4D97-AF65-F5344CB8AC3E}">
        <p14:creationId xmlns:p14="http://schemas.microsoft.com/office/powerpoint/2010/main" val="4059312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www.levtolstoy.ru/polyana" TargetMode="External"/><Relationship Id="rId2" Type="http://schemas.openxmlformats.org/officeDocument/2006/relationships/hyperlink" Target="http://yandex.ru/images" TargetMode="External"/><Relationship Id="rId1" Type="http://schemas.openxmlformats.org/officeDocument/2006/relationships/slideLayout" Target="../slideLayouts/slideLayout2.xml"/><Relationship Id="rId5" Type="http://schemas.openxmlformats.org/officeDocument/2006/relationships/hyperlink" Target="http://nsportal.ru/ap/library/literaturnoe-tvorchestvo/2014/02/17/prezentatsiya-k-uroku-literatury-lntolstoy-i-yasnaya" TargetMode="External"/><Relationship Id="rId4" Type="http://schemas.openxmlformats.org/officeDocument/2006/relationships/hyperlink" Target="http://nsportal.ru/ap/library/literaturnoe-tvorchestvo/2012/03/20/prezentatsiya-muzey-usadba-ln-tolstogo-yasnaya-polya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Толстой и Ясная Поляна</a:t>
            </a:r>
            <a:endParaRPr lang="ru-RU" dirty="0"/>
          </a:p>
        </p:txBody>
      </p:sp>
      <p:sp>
        <p:nvSpPr>
          <p:cNvPr id="3" name="Подзаголовок 2"/>
          <p:cNvSpPr>
            <a:spLocks noGrp="1"/>
          </p:cNvSpPr>
          <p:nvPr>
            <p:ph type="subTitle" idx="1"/>
          </p:nvPr>
        </p:nvSpPr>
        <p:spPr/>
        <p:txBody>
          <a:bodyPr/>
          <a:lstStyle/>
          <a:p>
            <a:r>
              <a:rPr lang="ru-RU" dirty="0" smtClean="0"/>
              <a:t>Автор: Балашова Софья, 6 А класс. </a:t>
            </a:r>
            <a:endParaRPr lang="ru-RU" dirty="0"/>
          </a:p>
        </p:txBody>
      </p:sp>
    </p:spTree>
    <p:extLst>
      <p:ext uri="{BB962C8B-B14F-4D97-AF65-F5344CB8AC3E}">
        <p14:creationId xmlns:p14="http://schemas.microsoft.com/office/powerpoint/2010/main" val="215797041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5695" y="192506"/>
            <a:ext cx="10972800" cy="4525963"/>
          </a:xfrm>
        </p:spPr>
        <p:txBody>
          <a:bodyPr/>
          <a:lstStyle/>
          <a:p>
            <a:r>
              <a:rPr lang="ru-RU" dirty="0"/>
              <a:t>Деревня Ясная Поляна возникла недалеко от Малиновых ворот Малиновой засеки. В 1763 году Ясную Поляну на имя жены купил прадед </a:t>
            </a:r>
            <a:r>
              <a:rPr lang="ru-RU" dirty="0" err="1"/>
              <a:t>Тостого</a:t>
            </a:r>
            <a:r>
              <a:rPr lang="ru-RU" dirty="0"/>
              <a:t> князь С. Ф. Волконский, с тех пор она переходила по наследству. Вместо деревянных построек были возведены ансамбли каменных зданий. </a:t>
            </a:r>
          </a:p>
        </p:txBody>
      </p:sp>
      <p:pic>
        <p:nvPicPr>
          <p:cNvPr id="1026" name="Picture 2" descr="Дом-музей Л. Н. Толстого (Ясная Поля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269" y="2784960"/>
            <a:ext cx="7207751" cy="386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10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97054" y="-4304"/>
            <a:ext cx="5602704" cy="6862304"/>
          </a:xfrm>
        </p:spPr>
        <p:txBody>
          <a:bodyPr>
            <a:normAutofit fontScale="85000" lnSpcReduction="10000"/>
          </a:bodyPr>
          <a:lstStyle/>
          <a:p>
            <a:pPr marL="0" indent="0">
              <a:buNone/>
            </a:pPr>
            <a:r>
              <a:rPr lang="ru-RU" dirty="0"/>
              <a:t>28 августа 1828 года в Ясной Поляне родился Лев Николаевич Толстой. Он провел здесь большую часть своей жизни. Толстой рано потерял родителей. Маленький Лева любил </a:t>
            </a:r>
            <a:r>
              <a:rPr lang="ru-RU" dirty="0" smtClean="0"/>
              <a:t>усадебную. </a:t>
            </a:r>
            <a:r>
              <a:rPr lang="ru-RU" dirty="0"/>
              <a:t>Любил он и лошадей, изучал жизнь охотничьих </a:t>
            </a:r>
            <a:r>
              <a:rPr lang="ru-RU" dirty="0" smtClean="0"/>
              <a:t>собак, </a:t>
            </a:r>
            <a:r>
              <a:rPr lang="ru-RU" dirty="0"/>
              <a:t>сам выращивал кур и цыплят. Об этих годах писатель впоследствии скажет: "Счастливая, счастливая, невозвратимая пора детства!" В Ясной Поляне Толстым были задуманы и написаны многие из его бессмертных произведений. Описание родных мест Толстой дает в "Романе русского помещика", "Войне и мире", «Анне Карениной». </a:t>
            </a:r>
          </a:p>
        </p:txBody>
      </p:sp>
      <p:pic>
        <p:nvPicPr>
          <p:cNvPr id="2050" name="Picture 2" descr="Тула - Ясная Поляна (музей-усадьба Л.Н. Толст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48" y="379170"/>
            <a:ext cx="4197079" cy="2933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du_shagayu: Усадьба Гагарины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333" y="2146759"/>
            <a:ext cx="3255004" cy="438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5295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200401"/>
            <a:ext cx="12308305" cy="4525963"/>
          </a:xfrm>
        </p:spPr>
        <p:txBody>
          <a:bodyPr/>
          <a:lstStyle/>
          <a:p>
            <a:r>
              <a:rPr lang="ru-RU" dirty="0"/>
              <a:t>В 1847 году Ясная поляна перешла в собственность Л.Н. Толстого. Во второй половине 19 века медленно изменялись отдельные части усадьбы. Появились фруктовые сады, посаженые Толстым, изменились отдельные уголки парка, забывались или возникали новые тропинки, на месте сгоревшей оранжереи, выстроенной еще при Волконском, появилась теплица, менялась архитектурная среда усадьбы. </a:t>
            </a:r>
            <a:endParaRPr lang="ru-RU" dirty="0"/>
          </a:p>
        </p:txBody>
      </p:sp>
      <p:pic>
        <p:nvPicPr>
          <p:cNvPr id="3074" name="Picture 2" descr="Методические указания по проведению самостоятельной работы студентов - страница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72" y="118060"/>
            <a:ext cx="3993649" cy="28011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ПИОНЕР-ТУР Экскурсия для школьников: Ясная Поляна - Козлова Засека/ПИОНЕР-ТУ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385" y="118060"/>
            <a:ext cx="4180748" cy="280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876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0"/>
            <a:ext cx="7543800" cy="6858000"/>
          </a:xfrm>
        </p:spPr>
        <p:txBody>
          <a:bodyPr>
            <a:normAutofit fontScale="85000" lnSpcReduction="20000"/>
          </a:bodyPr>
          <a:lstStyle/>
          <a:p>
            <a:pPr marL="0" indent="0">
              <a:buNone/>
            </a:pPr>
            <a:r>
              <a:rPr lang="ru-RU" dirty="0"/>
              <a:t> Ясная Поляна давала Толстому богатейший материал для работы. События яснополянской жизни заставили его много передумать и перечувствовать, местные образы и пейзажи отразились в его </a:t>
            </a:r>
            <a:r>
              <a:rPr lang="ru-RU" dirty="0" smtClean="0"/>
              <a:t>произведениях. В </a:t>
            </a:r>
            <a:r>
              <a:rPr lang="ru-RU" dirty="0"/>
              <a:t>«Войне и мире» многие пейзажи являются отражением яснополянских. </a:t>
            </a:r>
            <a:r>
              <a:rPr lang="ru-RU" dirty="0" smtClean="0"/>
              <a:t>В </a:t>
            </a:r>
            <a:r>
              <a:rPr lang="ru-RU" dirty="0"/>
              <a:t>трилогии «Детство», «Отрочество», «Юность» большой дом Иртеньевых в Покровском напоминает большой дом в Ясной Поляне, где прошло детство Толстого. В «Анне Карениной» черты усадьбы можно узнать в имении Константина Левина. В рассказах и повестях «Утро помещика», «Тихон и Маланья», «Идиллия», «</a:t>
            </a:r>
            <a:r>
              <a:rPr lang="ru-RU" dirty="0" err="1"/>
              <a:t>Поликушка</a:t>
            </a:r>
            <a:r>
              <a:rPr lang="ru-RU" dirty="0"/>
              <a:t>», «Дьявол» так или иначе отражается Ясная Поляна, ее быт, ее пейзажи. </a:t>
            </a:r>
            <a:r>
              <a:rPr lang="ru-RU" dirty="0"/>
              <a:t/>
            </a:r>
            <a:br>
              <a:rPr lang="ru-RU" dirty="0"/>
            </a:br>
            <a:r>
              <a:rPr lang="ru-RU" dirty="0"/>
              <a:t>Все, что возникало в Ясной Поляне и формировало творческое </a:t>
            </a:r>
            <a:r>
              <a:rPr lang="ru-RU" dirty="0" smtClean="0"/>
              <a:t>видение, </a:t>
            </a:r>
            <a:r>
              <a:rPr lang="ru-RU" dirty="0"/>
              <a:t>бережно сохранятся а наше время. </a:t>
            </a:r>
            <a:endParaRPr lang="ru-RU" dirty="0"/>
          </a:p>
        </p:txBody>
      </p:sp>
      <p:pic>
        <p:nvPicPr>
          <p:cNvPr id="4098" name="Picture 2" descr="Повседневная жизнь Льва Толстого в Ясной поля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1" y="0"/>
            <a:ext cx="4583432" cy="3439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Международный туристический центр &quot;Ясная полян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2" y="3414697"/>
            <a:ext cx="4583432" cy="344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6195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42720"/>
            <a:ext cx="10972800" cy="1143000"/>
          </a:xfrm>
        </p:spPr>
        <p:txBody>
          <a:bodyPr/>
          <a:lstStyle/>
          <a:p>
            <a:r>
              <a:rPr lang="ru-RU" dirty="0" smtClean="0"/>
              <a:t>Дом-музей Л.Н. Толстого </a:t>
            </a:r>
            <a:endParaRPr lang="ru-RU" dirty="0"/>
          </a:p>
        </p:txBody>
      </p:sp>
      <p:sp>
        <p:nvSpPr>
          <p:cNvPr id="3" name="Объект 2"/>
          <p:cNvSpPr>
            <a:spLocks noGrp="1"/>
          </p:cNvSpPr>
          <p:nvPr>
            <p:ph idx="1"/>
          </p:nvPr>
        </p:nvSpPr>
        <p:spPr>
          <a:xfrm>
            <a:off x="4701436" y="765954"/>
            <a:ext cx="7490564" cy="6204781"/>
          </a:xfrm>
        </p:spPr>
        <p:txBody>
          <a:bodyPr>
            <a:normAutofit fontScale="85000" lnSpcReduction="20000"/>
          </a:bodyPr>
          <a:lstStyle/>
          <a:p>
            <a:pPr marL="0" indent="0">
              <a:buNone/>
            </a:pPr>
            <a:r>
              <a:rPr lang="ru-RU" dirty="0"/>
              <a:t>С 1921 г. усадьба была объявлена национальной собственностью государства и превращена в государственный музей — заповедник. Сегодня Ясная поляна — одни из крупнейших литературно- мемориальных музеев мира.</a:t>
            </a:r>
          </a:p>
          <a:p>
            <a:pPr marL="0" indent="0">
              <a:buNone/>
            </a:pPr>
            <a:r>
              <a:rPr lang="ru-RU" dirty="0" smtClean="0"/>
              <a:t>Дворянская </a:t>
            </a:r>
            <a:r>
              <a:rPr lang="ru-RU" dirty="0"/>
              <a:t>усадьба хранит десятки мемориальных объектов и богатейшие фонды бесценных реликвий, связанных с жизнью и творчеством великого русского писателя Л.Н. Толстого в Ясной Поляне. У входа в усадьбу встречают белые башенки. Сохранившая до наших дней свой облик, усадьба включает в себя дом, в котором жил Л.Н. Толстой и его семья, флигель для гостей, дом для прислуги (в настоящее время это административное здание), а также надворные постройки, парки с каскадом прудов, фруктовые сады, лесные участки. </a:t>
            </a:r>
          </a:p>
        </p:txBody>
      </p:sp>
      <p:pic>
        <p:nvPicPr>
          <p:cNvPr id="5122" name="Picture 2" descr="Images for ясная поляна - Аптека Повышение потенции. Купить виагру, левитру, сиалис, дапоксетин, женскую виагру. Доставка Росс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308" y="628168"/>
            <a:ext cx="3913471" cy="29351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Альбом-галерея изображений музеев России - - Russian museums image gallery - - www.Museum.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07" y="3792447"/>
            <a:ext cx="3913471" cy="306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0857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4525963"/>
          </a:xfrm>
        </p:spPr>
        <p:txBody>
          <a:bodyPr/>
          <a:lstStyle/>
          <a:p>
            <a:pPr marL="0" indent="0">
              <a:buNone/>
            </a:pPr>
            <a:r>
              <a:rPr lang="ru-RU" dirty="0"/>
              <a:t>Внутреннее устройство и убранство дома, название, назначение комнат соответствует последнему году жизни Л. Н. Толстого – 1910-му. Библиотека, собранная тремя поколениями, старинная мебель, портреты предков, фамильные иконы и множество других предметов иконографического и бытового характера, - всего более 33 тысяч, продолжают сейчас свою жизнь в стенах этого дома.</a:t>
            </a:r>
          </a:p>
          <a:p>
            <a:endParaRPr lang="ru-RU" dirty="0"/>
          </a:p>
        </p:txBody>
      </p:sp>
      <p:pic>
        <p:nvPicPr>
          <p:cNvPr id="6146" name="Picture 2" descr="Tolstoy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29" y="3056021"/>
            <a:ext cx="3529264" cy="36174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2-tub-ru.yandex.net/i?id=d4329aaf9529d5927a975c8c20ab9526-85-144&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547" y="3755707"/>
            <a:ext cx="3012158" cy="200810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МУЗЕЙ-УСАДЬБА ЯСНАЯ ПОЛЯНА. Обсуждение на LiveInternet - Российский Сервис Онлайн-Дневник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922" y="3056021"/>
            <a:ext cx="5069296" cy="3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2392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a:t>
            </a:r>
            <a:endParaRPr lang="ru-RU" dirty="0"/>
          </a:p>
        </p:txBody>
      </p:sp>
      <p:sp>
        <p:nvSpPr>
          <p:cNvPr id="3" name="Объект 2"/>
          <p:cNvSpPr>
            <a:spLocks noGrp="1"/>
          </p:cNvSpPr>
          <p:nvPr>
            <p:ph idx="1"/>
          </p:nvPr>
        </p:nvSpPr>
        <p:spPr/>
        <p:txBody>
          <a:bodyPr/>
          <a:lstStyle/>
          <a:p>
            <a:r>
              <a:rPr lang="en-US" dirty="0">
                <a:hlinkClick r:id="rId2"/>
              </a:rPr>
              <a:t>http://</a:t>
            </a:r>
            <a:r>
              <a:rPr lang="en-US" dirty="0" smtClean="0">
                <a:hlinkClick r:id="rId2"/>
              </a:rPr>
              <a:t>yandex.ru/images</a:t>
            </a:r>
            <a:r>
              <a:rPr lang="ru-RU" dirty="0" smtClean="0"/>
              <a:t> </a:t>
            </a:r>
          </a:p>
          <a:p>
            <a:r>
              <a:rPr lang="en-US" dirty="0">
                <a:hlinkClick r:id="rId3"/>
              </a:rPr>
              <a:t>http://</a:t>
            </a:r>
            <a:r>
              <a:rPr lang="en-US" dirty="0" smtClean="0">
                <a:hlinkClick r:id="rId3"/>
              </a:rPr>
              <a:t>www.levtolstoy.ru/polyana</a:t>
            </a:r>
            <a:r>
              <a:rPr lang="ru-RU" dirty="0" smtClean="0"/>
              <a:t> </a:t>
            </a:r>
          </a:p>
          <a:p>
            <a:r>
              <a:rPr lang="en-US" dirty="0">
                <a:hlinkClick r:id="rId4"/>
              </a:rPr>
              <a:t>http://</a:t>
            </a:r>
            <a:r>
              <a:rPr lang="en-US" dirty="0" smtClean="0">
                <a:hlinkClick r:id="rId4"/>
              </a:rPr>
              <a:t>nsportal.ru/ap/library/literaturnoe-tvorchestvo/2012/03/20/prezentatsiya-muzey-usadba-ln-tolstogo-yasnaya-polyana</a:t>
            </a:r>
            <a:r>
              <a:rPr lang="ru-RU" dirty="0" smtClean="0"/>
              <a:t> </a:t>
            </a:r>
          </a:p>
          <a:p>
            <a:r>
              <a:rPr lang="en-US" dirty="0">
                <a:hlinkClick r:id="rId5"/>
              </a:rPr>
              <a:t>http://</a:t>
            </a:r>
            <a:r>
              <a:rPr lang="en-US" dirty="0" smtClean="0">
                <a:hlinkClick r:id="rId5"/>
              </a:rPr>
              <a:t>nsportal.ru/ap/library/literaturnoe-tvorchestvo/2014/02/17/prezentatsiya-k-uroku-literatury-lntolstoy-i-yasnaya</a:t>
            </a:r>
            <a:r>
              <a:rPr lang="ru-RU" dirty="0" smtClean="0"/>
              <a:t> </a:t>
            </a:r>
            <a:endParaRPr lang="ru-RU" dirty="0"/>
          </a:p>
        </p:txBody>
      </p:sp>
    </p:spTree>
    <p:extLst>
      <p:ext uri="{BB962C8B-B14F-4D97-AF65-F5344CB8AC3E}">
        <p14:creationId xmlns:p14="http://schemas.microsoft.com/office/powerpoint/2010/main" val="156969748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Тема1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Тема17" id="{916E027E-C065-4E9F-92AC-E97C80DCC1EC}" vid="{D3BBD999-1B78-41E8-874B-20AFAC59AB23}"/>
    </a:ext>
  </a:extLst>
</a:theme>
</file>

<file path=docProps/app.xml><?xml version="1.0" encoding="utf-8"?>
<Properties xmlns="http://schemas.openxmlformats.org/officeDocument/2006/extended-properties" xmlns:vt="http://schemas.openxmlformats.org/officeDocument/2006/docPropsVTypes">
  <Template>Тема17</Template>
  <TotalTime>17</TotalTime>
  <Words>410</Words>
  <Application>Microsoft Office PowerPoint</Application>
  <PresentationFormat>Широкоэкранный</PresentationFormat>
  <Paragraphs>15</Paragraphs>
  <Slides>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Calibri</vt:lpstr>
      <vt:lpstr>Тема17</vt:lpstr>
      <vt:lpstr>Толстой и Ясная Поляна</vt:lpstr>
      <vt:lpstr>Презентация PowerPoint</vt:lpstr>
      <vt:lpstr>Презентация PowerPoint</vt:lpstr>
      <vt:lpstr>Презентация PowerPoint</vt:lpstr>
      <vt:lpstr>Презентация PowerPoint</vt:lpstr>
      <vt:lpstr>Дом-музей Л.Н. Толстого </vt:lpstr>
      <vt:lpstr>Презентация PowerPoint</vt:lpstr>
      <vt:lpstr>Источники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Толстой и Ясная Поляна</dc:title>
  <dc:creator>Соня</dc:creator>
  <cp:lastModifiedBy>Соня</cp:lastModifiedBy>
  <cp:revision>2</cp:revision>
  <dcterms:created xsi:type="dcterms:W3CDTF">2015-03-01T09:27:32Z</dcterms:created>
  <dcterms:modified xsi:type="dcterms:W3CDTF">2015-03-01T09:44:39Z</dcterms:modified>
</cp:coreProperties>
</file>