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DFB-CF5C-4D69-8F51-C2D14FA8EF6A}" type="datetimeFigureOut">
              <a:rPr lang="ru-RU" smtClean="0"/>
              <a:pPr/>
              <a:t>04.11.2015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5A18705-1065-4B14-901C-A6ECC303B7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DFB-CF5C-4D69-8F51-C2D14FA8EF6A}" type="datetimeFigureOut">
              <a:rPr lang="ru-RU" smtClean="0"/>
              <a:pPr/>
              <a:t>04.11.2015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8705-1065-4B14-901C-A6ECC303B7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DFB-CF5C-4D69-8F51-C2D14FA8EF6A}" type="datetimeFigureOut">
              <a:rPr lang="ru-RU" smtClean="0"/>
              <a:pPr/>
              <a:t>04.11.2015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8705-1065-4B14-901C-A6ECC303B7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DFB-CF5C-4D69-8F51-C2D14FA8EF6A}" type="datetimeFigureOut">
              <a:rPr lang="ru-RU" smtClean="0"/>
              <a:pPr/>
              <a:t>04.11.2015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5A18705-1065-4B14-901C-A6ECC303B7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DFB-CF5C-4D69-8F51-C2D14FA8EF6A}" type="datetimeFigureOut">
              <a:rPr lang="ru-RU" smtClean="0"/>
              <a:pPr/>
              <a:t>04.11.2015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8705-1065-4B14-901C-A6ECC303B72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DFB-CF5C-4D69-8F51-C2D14FA8EF6A}" type="datetimeFigureOut">
              <a:rPr lang="ru-RU" smtClean="0"/>
              <a:pPr/>
              <a:t>04.11.2015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8705-1065-4B14-901C-A6ECC303B7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DFB-CF5C-4D69-8F51-C2D14FA8EF6A}" type="datetimeFigureOut">
              <a:rPr lang="ru-RU" smtClean="0"/>
              <a:pPr/>
              <a:t>04.11.2015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5A18705-1065-4B14-901C-A6ECC303B72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DFB-CF5C-4D69-8F51-C2D14FA8EF6A}" type="datetimeFigureOut">
              <a:rPr lang="ru-RU" smtClean="0"/>
              <a:pPr/>
              <a:t>04.11.2015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8705-1065-4B14-901C-A6ECC303B7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DFB-CF5C-4D69-8F51-C2D14FA8EF6A}" type="datetimeFigureOut">
              <a:rPr lang="ru-RU" smtClean="0"/>
              <a:pPr/>
              <a:t>04.11.2015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8705-1065-4B14-901C-A6ECC303B7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DFB-CF5C-4D69-8F51-C2D14FA8EF6A}" type="datetimeFigureOut">
              <a:rPr lang="ru-RU" smtClean="0"/>
              <a:pPr/>
              <a:t>04.11.2015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8705-1065-4B14-901C-A6ECC303B7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DFB-CF5C-4D69-8F51-C2D14FA8EF6A}" type="datetimeFigureOut">
              <a:rPr lang="ru-RU" smtClean="0"/>
              <a:pPr/>
              <a:t>04.11.2015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8705-1065-4B14-901C-A6ECC303B72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E616DFB-CF5C-4D69-8F51-C2D14FA8EF6A}" type="datetimeFigureOut">
              <a:rPr lang="ru-RU" smtClean="0"/>
              <a:pPr/>
              <a:t>04.11.2015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5A18705-1065-4B14-901C-A6ECC303B72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strips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m_04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1668840"/>
            <a:ext cx="4248472" cy="472813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0275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Периодическая </a:t>
            </a:r>
            <a:r>
              <a:rPr lang="ru-RU" dirty="0"/>
              <a:t>система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химических </a:t>
            </a:r>
            <a:r>
              <a:rPr lang="ru-RU" dirty="0"/>
              <a:t>элементов </a:t>
            </a:r>
            <a:r>
              <a:rPr lang="ru-RU" dirty="0" smtClean="0"/>
              <a:t>Д</a:t>
            </a:r>
            <a:r>
              <a:rPr lang="ru-RU" dirty="0"/>
              <a:t>. И. Менделеева</a:t>
            </a:r>
          </a:p>
        </p:txBody>
      </p:sp>
    </p:spTree>
  </p:cSld>
  <p:clrMapOvr>
    <a:masterClrMapping/>
  </p:clrMapOvr>
  <p:transition spd="med">
    <p:strips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022" y="476672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Какой элемент и какому химику помог открыть кот?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8472518" cy="4389120"/>
          </a:xfrm>
          <a:scene3d>
            <a:camera prst="obliqueBottomLef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( Французский химик Бернард Куртуа открыл ЙОД)</a:t>
            </a:r>
            <a:endParaRPr lang="ru-RU" dirty="0"/>
          </a:p>
        </p:txBody>
      </p:sp>
      <p:pic>
        <p:nvPicPr>
          <p:cNvPr id="4" name="Рисунок 3" descr="Chem05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2714620"/>
            <a:ext cx="1771650" cy="1971675"/>
          </a:xfrm>
          <a:prstGeom prst="rect">
            <a:avLst/>
          </a:prstGeom>
        </p:spPr>
      </p:pic>
      <p:pic>
        <p:nvPicPr>
          <p:cNvPr id="5" name="Рисунок 4" descr="k_004i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3786190"/>
            <a:ext cx="2143140" cy="2385107"/>
          </a:xfrm>
          <a:prstGeom prst="rect">
            <a:avLst/>
          </a:prstGeom>
        </p:spPr>
      </p:pic>
      <p:pic>
        <p:nvPicPr>
          <p:cNvPr id="6" name="Рисунок 5" descr="k_003i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3786190"/>
            <a:ext cx="2143140" cy="2385107"/>
          </a:xfrm>
          <a:prstGeom prst="rect">
            <a:avLst/>
          </a:prstGeom>
        </p:spPr>
      </p:pic>
    </p:spTree>
  </p:cSld>
  <p:clrMapOvr>
    <a:masterClrMapping/>
  </p:clrMapOvr>
  <p:transition spd="med">
    <p:wedg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  <a:scene3d>
            <a:camera prst="perspectiveRelaxedModerately"/>
            <a:lightRig rig="threePt" dir="t"/>
          </a:scene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3200" dirty="0" smtClean="0"/>
              <a:t>Какие элементы названы в честь планет 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УРАН                           УРАН</a:t>
            </a:r>
          </a:p>
          <a:p>
            <a:r>
              <a:rPr lang="ru-RU" dirty="0" smtClean="0"/>
              <a:t>НЕПТУН                    НЕПТУНИЙ</a:t>
            </a:r>
          </a:p>
          <a:p>
            <a:r>
              <a:rPr lang="ru-RU" dirty="0" smtClean="0"/>
              <a:t>ПЛУТОН                    ПЛУТОНИЙ</a:t>
            </a:r>
          </a:p>
          <a:p>
            <a:r>
              <a:rPr lang="ru-RU" dirty="0" smtClean="0"/>
              <a:t>СЕЛЕН                       </a:t>
            </a:r>
            <a:r>
              <a:rPr lang="ru-RU" dirty="0" smtClean="0"/>
              <a:t>(Селен </a:t>
            </a:r>
            <a:r>
              <a:rPr lang="ru-RU" dirty="0" smtClean="0"/>
              <a:t>с греч. </a:t>
            </a:r>
            <a:r>
              <a:rPr lang="ru-RU" dirty="0" smtClean="0"/>
              <a:t>- ЛУНА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Рисунок 3" descr="Chem034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4005064"/>
            <a:ext cx="1771650" cy="1971675"/>
          </a:xfrm>
          <a:prstGeom prst="rect">
            <a:avLst/>
          </a:prstGeom>
        </p:spPr>
      </p:pic>
      <p:pic>
        <p:nvPicPr>
          <p:cNvPr id="5" name="Рисунок 4" descr="Chem093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4035380"/>
            <a:ext cx="1771650" cy="1971675"/>
          </a:xfrm>
          <a:prstGeom prst="rect">
            <a:avLst/>
          </a:prstGeom>
        </p:spPr>
      </p:pic>
      <p:pic>
        <p:nvPicPr>
          <p:cNvPr id="6" name="Рисунок 5" descr="Chem092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72" y="4029600"/>
            <a:ext cx="1771650" cy="1971675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>
            <a:off x="1821637" y="1916832"/>
            <a:ext cx="20002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357422" y="2420888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285984" y="2996952"/>
            <a:ext cx="150019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928794" y="3571876"/>
            <a:ext cx="17859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hecker dir="vert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92896"/>
            <a:ext cx="8686800" cy="841248"/>
          </a:xfrm>
        </p:spPr>
        <p:txBody>
          <a:bodyPr/>
          <a:lstStyle/>
          <a:p>
            <a:pPr algn="ctr"/>
            <a:r>
              <a:rPr lang="ru-RU" dirty="0" smtClean="0"/>
              <a:t>Подводим итоги игры!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9330985"/>
      </p:ext>
    </p:extLst>
  </p:cSld>
  <p:clrMapOvr>
    <a:masterClrMapping/>
  </p:clrMapOvr>
  <p:transition>
    <p:strip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4023" y="476672"/>
            <a:ext cx="561596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Назовите 5 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элементов,</a:t>
            </a:r>
            <a:endParaRPr lang="ru-RU" sz="3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оторые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носят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названия стран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2357430"/>
            <a:ext cx="8215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Полоний                                                   Польша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Америций                                                 Америка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Скандий                                                    Скандинавия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Германий                                                  Германия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Галлий                                                         Галлия (старое название Франции.)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285984" y="2571744"/>
            <a:ext cx="221457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285984" y="2857496"/>
            <a:ext cx="221457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285984" y="3071810"/>
            <a:ext cx="22860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285984" y="3286124"/>
            <a:ext cx="221457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285984" y="3571876"/>
            <a:ext cx="221457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 descr="Chem02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4214818"/>
            <a:ext cx="742949" cy="826830"/>
          </a:xfrm>
          <a:prstGeom prst="rect">
            <a:avLst/>
          </a:prstGeom>
        </p:spPr>
      </p:pic>
      <p:pic>
        <p:nvPicPr>
          <p:cNvPr id="21" name="Рисунок 20" descr="Chem084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4214818"/>
            <a:ext cx="721629" cy="803102"/>
          </a:xfrm>
          <a:prstGeom prst="rect">
            <a:avLst/>
          </a:prstGeom>
        </p:spPr>
      </p:pic>
      <p:pic>
        <p:nvPicPr>
          <p:cNvPr id="22" name="Рисунок 21" descr="Chem095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4214818"/>
            <a:ext cx="728454" cy="810699"/>
          </a:xfrm>
          <a:prstGeom prst="rect">
            <a:avLst/>
          </a:prstGeom>
        </p:spPr>
      </p:pic>
      <p:pic>
        <p:nvPicPr>
          <p:cNvPr id="23" name="Рисунок 22" descr="Chem031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5286388"/>
            <a:ext cx="742949" cy="826830"/>
          </a:xfrm>
          <a:prstGeom prst="rect">
            <a:avLst/>
          </a:prstGeom>
        </p:spPr>
      </p:pic>
      <p:pic>
        <p:nvPicPr>
          <p:cNvPr id="24" name="Рисунок 23" descr="Chem032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4612" y="5286388"/>
            <a:ext cx="744599" cy="828667"/>
          </a:xfrm>
          <a:prstGeom prst="rect">
            <a:avLst/>
          </a:prstGeom>
        </p:spPr>
      </p:pic>
    </p:spTree>
  </p:cSld>
  <p:clrMapOvr>
    <a:masterClrMapping/>
  </p:clrMapOvr>
  <p:transition spd="med">
    <p:newsflash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966" y="500050"/>
            <a:ext cx="7758138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Какой элемент был назван </a:t>
            </a:r>
            <a:r>
              <a:rPr lang="ru-RU" sz="3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3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3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элементом «</a:t>
            </a:r>
            <a:r>
              <a:rPr lang="ru-RU" sz="32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социализма»</a:t>
            </a:r>
            <a:r>
              <a:rPr lang="en-US" sz="32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?</a:t>
            </a:r>
            <a:endParaRPr lang="ru-RU" sz="32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57222" y="3286124"/>
            <a:ext cx="7472386" cy="1136330"/>
          </a:xfrm>
          <a:scene3d>
            <a:camera prst="perspectiveHeroicExtremeLeftFacing"/>
            <a:lightRig rig="threePt" dir="t"/>
          </a:scene3d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Чернышевский в романе «Что делать?» назвал «Алюминий» Металлом социализма.</a:t>
            </a:r>
            <a:endParaRPr lang="ru-RU" dirty="0"/>
          </a:p>
        </p:txBody>
      </p:sp>
      <p:pic>
        <p:nvPicPr>
          <p:cNvPr id="4" name="Рисунок 3" descr="pch_037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1643050"/>
            <a:ext cx="1771650" cy="1971675"/>
          </a:xfrm>
          <a:prstGeom prst="rect">
            <a:avLst/>
          </a:prstGeom>
        </p:spPr>
      </p:pic>
      <p:pic>
        <p:nvPicPr>
          <p:cNvPr id="5" name="Рисунок 4" descr="Chem013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357694"/>
            <a:ext cx="1771650" cy="1971675"/>
          </a:xfrm>
          <a:prstGeom prst="rect">
            <a:avLst/>
          </a:prstGeom>
        </p:spPr>
      </p:pic>
    </p:spTree>
  </p:cSld>
  <p:clrMapOvr>
    <a:masterClrMapping/>
  </p:clrMapOvr>
  <p:transition spd="med">
    <p:circl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27584"/>
          </a:xfrm>
        </p:spPr>
        <p:txBody>
          <a:bodyPr>
            <a:noAutofit/>
          </a:bodyPr>
          <a:lstStyle/>
          <a:p>
            <a:r>
              <a:rPr lang="ru-RU" sz="32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Какой элемент периодической системы называют </a:t>
            </a:r>
            <a:r>
              <a:rPr lang="ru-RU" sz="3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 металлом </a:t>
            </a:r>
            <a:r>
              <a:rPr lang="ru-RU" sz="32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хирургов?</a:t>
            </a:r>
            <a:endParaRPr lang="ru-RU" sz="32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2276872"/>
            <a:ext cx="7056784" cy="1279206"/>
          </a:xfrm>
        </p:spPr>
        <p:txBody>
          <a:bodyPr>
            <a:noAutofit/>
          </a:bodyPr>
          <a:lstStyle/>
          <a:p>
            <a:r>
              <a:rPr lang="ru-RU" sz="3600" dirty="0" smtClean="0"/>
              <a:t>Тантал- высокой чистоты.</a:t>
            </a:r>
          </a:p>
          <a:p>
            <a:pPr marL="0" indent="0">
              <a:buNone/>
            </a:pPr>
            <a:r>
              <a:rPr lang="ru-RU" sz="3600" dirty="0" smtClean="0"/>
              <a:t>Вшитый в </a:t>
            </a:r>
            <a:r>
              <a:rPr lang="ru-RU" sz="3600" dirty="0" smtClean="0"/>
              <a:t>ткань, </a:t>
            </a:r>
            <a:r>
              <a:rPr lang="ru-RU" sz="3600" dirty="0" smtClean="0"/>
              <a:t>он </a:t>
            </a:r>
            <a:r>
              <a:rPr lang="ru-RU" sz="3600" dirty="0" smtClean="0"/>
              <a:t>не вызывает отторжений.</a:t>
            </a:r>
            <a:endParaRPr lang="ru-RU" sz="3600" dirty="0"/>
          </a:p>
        </p:txBody>
      </p:sp>
      <p:pic>
        <p:nvPicPr>
          <p:cNvPr id="4" name="Рисунок 3" descr="Chem07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4286256"/>
            <a:ext cx="1771650" cy="1971675"/>
          </a:xfrm>
          <a:prstGeom prst="rect">
            <a:avLst/>
          </a:prstGeom>
          <a:scene3d>
            <a:camera prst="isometricBottomDown"/>
            <a:lightRig rig="threePt" dir="t"/>
          </a:scene3d>
        </p:spPr>
      </p:pic>
    </p:spTree>
  </p:cSld>
  <p:clrMapOvr>
    <a:masterClrMapping/>
  </p:clrMapOvr>
  <p:transition spd="med">
    <p:wheel spokes="8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Назовите 5 химических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элементов,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Которые носят имена крупных ученых- химиков?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857364"/>
            <a:ext cx="8229600" cy="4389120"/>
          </a:xfrm>
        </p:spPr>
        <p:txBody>
          <a:bodyPr/>
          <a:lstStyle/>
          <a:p>
            <a:r>
              <a:rPr lang="ru-RU" dirty="0" smtClean="0"/>
              <a:t>Менделевий                       Менделеев</a:t>
            </a:r>
          </a:p>
          <a:p>
            <a:r>
              <a:rPr lang="ru-RU" dirty="0" smtClean="0"/>
              <a:t>Эйнштейний                      Эйнштейн</a:t>
            </a:r>
          </a:p>
          <a:p>
            <a:r>
              <a:rPr lang="ru-RU" dirty="0" smtClean="0"/>
              <a:t>Кюрий                                 </a:t>
            </a:r>
            <a:r>
              <a:rPr lang="ru-RU" dirty="0" smtClean="0"/>
              <a:t>Мария Кюри </a:t>
            </a:r>
            <a:endParaRPr lang="ru-RU" dirty="0" smtClean="0"/>
          </a:p>
          <a:p>
            <a:r>
              <a:rPr lang="ru-RU" dirty="0" smtClean="0"/>
              <a:t>Фермий                                Энрико Фермш</a:t>
            </a:r>
          </a:p>
          <a:p>
            <a:r>
              <a:rPr lang="ru-RU" dirty="0" smtClean="0"/>
              <a:t>Курчатовий                         Курчатов</a:t>
            </a:r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714744" y="2212966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786182" y="2714620"/>
            <a:ext cx="150019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905824" y="3356992"/>
            <a:ext cx="235745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928926" y="3931468"/>
            <a:ext cx="235745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321835" y="4507532"/>
            <a:ext cx="18573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Chem10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4643446"/>
            <a:ext cx="1771650" cy="1971675"/>
          </a:xfrm>
          <a:prstGeom prst="rect">
            <a:avLst/>
          </a:prstGeom>
        </p:spPr>
      </p:pic>
      <p:pic>
        <p:nvPicPr>
          <p:cNvPr id="12" name="Рисунок 11" descr="Chem096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643446"/>
            <a:ext cx="1771650" cy="1971675"/>
          </a:xfrm>
          <a:prstGeom prst="rect">
            <a:avLst/>
          </a:prstGeom>
        </p:spPr>
      </p:pic>
      <p:pic>
        <p:nvPicPr>
          <p:cNvPr id="14" name="Рисунок 13" descr="Chem099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298" y="4643446"/>
            <a:ext cx="1771650" cy="1971675"/>
          </a:xfrm>
          <a:prstGeom prst="rect">
            <a:avLst/>
          </a:prstGeom>
        </p:spPr>
      </p:pic>
      <p:pic>
        <p:nvPicPr>
          <p:cNvPr id="15" name="Рисунок 14" descr="Chem100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438" y="4643446"/>
            <a:ext cx="1771650" cy="1971675"/>
          </a:xfrm>
          <a:prstGeom prst="rect">
            <a:avLst/>
          </a:prstGeom>
        </p:spPr>
      </p:pic>
    </p:spTree>
  </p:cSld>
  <p:clrMapOvr>
    <a:masterClrMapping/>
  </p:clrMapOvr>
  <p:transition spd="med">
    <p:plus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57149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Какие элементы названы в честь городов?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14488"/>
            <a:ext cx="8465024" cy="22079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Магний                          Магнезия в Греции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Лютеций                       </a:t>
            </a:r>
            <a:r>
              <a:rPr lang="ru-RU" dirty="0" smtClean="0"/>
              <a:t> Лютеция </a:t>
            </a:r>
            <a:r>
              <a:rPr lang="ru-RU" dirty="0" smtClean="0"/>
              <a:t>(</a:t>
            </a:r>
            <a:r>
              <a:rPr lang="ru-RU" sz="1800" dirty="0" smtClean="0"/>
              <a:t>древнее </a:t>
            </a:r>
            <a:r>
              <a:rPr lang="ru-RU" sz="1800" dirty="0" smtClean="0"/>
              <a:t>название Парижа)  </a:t>
            </a:r>
          </a:p>
          <a:p>
            <a:pPr marL="0" indent="0">
              <a:buNone/>
            </a:pPr>
            <a:endParaRPr lang="ru-RU" sz="3200" dirty="0" smtClean="0"/>
          </a:p>
          <a:p>
            <a:r>
              <a:rPr lang="ru-RU" sz="3200" dirty="0" smtClean="0"/>
              <a:t>Гафний                    </a:t>
            </a:r>
            <a:r>
              <a:rPr lang="ru-RU" sz="3200" dirty="0" smtClean="0"/>
              <a:t>       Гафния (</a:t>
            </a:r>
            <a:r>
              <a:rPr lang="ru-RU" sz="1800" dirty="0" smtClean="0"/>
              <a:t>древняя столица Дании</a:t>
            </a:r>
            <a:r>
              <a:rPr lang="ru-RU" sz="3200" dirty="0" smtClean="0"/>
              <a:t>)</a:t>
            </a:r>
          </a:p>
          <a:p>
            <a:endParaRPr lang="ru-RU" sz="18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242419" y="1916832"/>
            <a:ext cx="17859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371935" y="2780928"/>
            <a:ext cx="17145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162186" y="3573016"/>
            <a:ext cx="186618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Chem07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476" y="4168275"/>
            <a:ext cx="1470918" cy="1636989"/>
          </a:xfrm>
          <a:prstGeom prst="rect">
            <a:avLst/>
          </a:prstGeom>
        </p:spPr>
      </p:pic>
      <p:pic>
        <p:nvPicPr>
          <p:cNvPr id="11" name="Рисунок 10" descr="Chem012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4809030"/>
            <a:ext cx="1658999" cy="1846306"/>
          </a:xfrm>
          <a:prstGeom prst="rect">
            <a:avLst/>
          </a:prstGeom>
        </p:spPr>
      </p:pic>
      <p:pic>
        <p:nvPicPr>
          <p:cNvPr id="12" name="Рисунок 11" descr="Chem072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7557" y="4381796"/>
            <a:ext cx="1812515" cy="2017153"/>
          </a:xfrm>
          <a:prstGeom prst="rect">
            <a:avLst/>
          </a:prstGeom>
        </p:spPr>
      </p:pic>
    </p:spTree>
  </p:cSld>
  <p:clrMapOvr>
    <a:masterClrMapping/>
  </p:clrMapOvr>
  <p:transition spd="med">
    <p:randomBar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            Без какого элемента не может быть </a:t>
            </a:r>
            <a:br>
              <a:rPr lang="ru-RU" sz="3200" dirty="0" smtClean="0"/>
            </a:br>
            <a:r>
              <a:rPr lang="ru-RU" sz="3200" dirty="0" smtClean="0"/>
              <a:t>                             автомобиля?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3643314"/>
            <a:ext cx="8229600" cy="642942"/>
          </a:xfrm>
          <a:scene3d>
            <a:camera prst="isometricOffAxis1Right"/>
            <a:lightRig rig="threePt" dir="t"/>
          </a:scene3d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                    </a:t>
            </a:r>
            <a:r>
              <a:rPr lang="ru-RU" dirty="0" smtClean="0"/>
              <a:t>Ванадий добавляют </a:t>
            </a:r>
            <a:r>
              <a:rPr lang="ru-RU" dirty="0" smtClean="0"/>
              <a:t>к обычной стали</a:t>
            </a:r>
            <a:endParaRPr lang="ru-RU" dirty="0"/>
          </a:p>
        </p:txBody>
      </p:sp>
      <p:pic>
        <p:nvPicPr>
          <p:cNvPr id="4" name="Рисунок 3" descr="06M0277i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143116"/>
            <a:ext cx="2357454" cy="1759943"/>
          </a:xfrm>
          <a:prstGeom prst="rect">
            <a:avLst/>
          </a:prstGeom>
        </p:spPr>
      </p:pic>
      <p:pic>
        <p:nvPicPr>
          <p:cNvPr id="5" name="Рисунок 4" descr="Chem023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4429132"/>
            <a:ext cx="1771650" cy="1971675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072362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Какой элемент дает более </a:t>
            </a:r>
            <a:r>
              <a:rPr lang="ru-RU" sz="3200" dirty="0" smtClean="0"/>
              <a:t>трех </a:t>
            </a:r>
            <a:r>
              <a:rPr lang="ru-RU" sz="3200" dirty="0" smtClean="0"/>
              <a:t>миллионов </a:t>
            </a:r>
            <a:r>
              <a:rPr lang="ru-RU" sz="3200" dirty="0" smtClean="0"/>
              <a:t>соединений</a:t>
            </a:r>
            <a:r>
              <a:rPr lang="ru-RU" sz="3200" dirty="0" smtClean="0"/>
              <a:t>? </a:t>
            </a:r>
            <a:endParaRPr lang="ru-RU" sz="3200" dirty="0"/>
          </a:p>
        </p:txBody>
      </p:sp>
      <p:pic>
        <p:nvPicPr>
          <p:cNvPr id="4" name="Содержимое 3" descr="Chem006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57554" y="2357430"/>
            <a:ext cx="2000264" cy="2226100"/>
          </a:xfrm>
        </p:spPr>
      </p:pic>
      <p:sp>
        <p:nvSpPr>
          <p:cNvPr id="6" name="Прямоугольник 5"/>
          <p:cNvSpPr/>
          <p:nvPr/>
        </p:nvSpPr>
        <p:spPr>
          <a:xfrm>
            <a:off x="3357554" y="5286388"/>
            <a:ext cx="21100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(Углерод)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>
    <p:strips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321578" cy="107157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Название какого элемента совпадает с названием простейшего </a:t>
            </a:r>
            <a:r>
              <a:rPr lang="ru-RU" sz="3200" dirty="0" smtClean="0"/>
              <a:t>обитателя морей?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86868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                                АКТИНИЙ</a:t>
            </a:r>
            <a:endParaRPr lang="ru-RU" dirty="0"/>
          </a:p>
        </p:txBody>
      </p:sp>
      <p:pic>
        <p:nvPicPr>
          <p:cNvPr id="4" name="Рисунок 3" descr="Chem089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2243143"/>
            <a:ext cx="1771650" cy="1971675"/>
          </a:xfrm>
          <a:prstGeom prst="rect">
            <a:avLst/>
          </a:prstGeom>
        </p:spPr>
      </p:pic>
      <p:pic>
        <p:nvPicPr>
          <p:cNvPr id="5" name="Рисунок 4" descr="a_509i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2214554"/>
            <a:ext cx="1925720" cy="2143140"/>
          </a:xfrm>
          <a:prstGeom prst="rect">
            <a:avLst/>
          </a:prstGeom>
        </p:spPr>
      </p:pic>
      <p:pic>
        <p:nvPicPr>
          <p:cNvPr id="6" name="Рисунок 5" descr="b5g0267i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5801" y="4388076"/>
            <a:ext cx="2200908" cy="1643074"/>
          </a:xfrm>
          <a:prstGeom prst="rect">
            <a:avLst/>
          </a:prstGeom>
        </p:spPr>
      </p:pic>
      <p:pic>
        <p:nvPicPr>
          <p:cNvPr id="7" name="Рисунок 6" descr="b5g0271i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446" y="2357430"/>
            <a:ext cx="2487983" cy="1857388"/>
          </a:xfrm>
          <a:prstGeom prst="rect">
            <a:avLst/>
          </a:prstGeom>
        </p:spPr>
      </p:pic>
    </p:spTree>
  </p:cSld>
  <p:clrMapOvr>
    <a:masterClrMapping/>
  </p:clrMapOvr>
  <p:transition spd="med">
    <p:newsflash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169</TotalTime>
  <Words>187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Периодическая система   химических элементов Д. И. Менделеева</vt:lpstr>
      <vt:lpstr>Презентация PowerPoint</vt:lpstr>
      <vt:lpstr>Какой элемент был назван  элементом «социализма»?</vt:lpstr>
      <vt:lpstr>Какой элемент периодической системы называют  металлом хирургов?</vt:lpstr>
      <vt:lpstr>               Назовите 5 химических элементов, Которые носят имена крупных ученых- химиков?</vt:lpstr>
      <vt:lpstr>Какие элементы названы в честь городов?</vt:lpstr>
      <vt:lpstr>            Без какого элемента не может быть                               автомобиля?  </vt:lpstr>
      <vt:lpstr>Какой элемент дает более трех миллионов соединений? </vt:lpstr>
      <vt:lpstr>Название какого элемента совпадает с названием простейшего обитателя морей?</vt:lpstr>
      <vt:lpstr>Какой элемент и какому химику помог открыть кот?</vt:lpstr>
      <vt:lpstr>Какие элементы названы в честь планет ?</vt:lpstr>
      <vt:lpstr>Подводим итоги игры!</vt:lpstr>
    </vt:vector>
  </TitlesOfParts>
  <Company>Домашний ПК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для 8 класса по теме: «Периодическая система  химических элементов Д. И. Менделеева»</dc:title>
  <dc:creator>SamLab.ws</dc:creator>
  <cp:lastModifiedBy>НОВЫЙ</cp:lastModifiedBy>
  <cp:revision>23</cp:revision>
  <dcterms:created xsi:type="dcterms:W3CDTF">2010-01-30T15:23:53Z</dcterms:created>
  <dcterms:modified xsi:type="dcterms:W3CDTF">2015-11-04T10:25:15Z</dcterms:modified>
</cp:coreProperties>
</file>