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8" r:id="rId5"/>
    <p:sldId id="267" r:id="rId6"/>
    <p:sldId id="279" r:id="rId7"/>
    <p:sldId id="281" r:id="rId8"/>
    <p:sldId id="282" r:id="rId9"/>
    <p:sldId id="258" r:id="rId10"/>
    <p:sldId id="283" r:id="rId11"/>
    <p:sldId id="265" r:id="rId12"/>
    <p:sldId id="26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  <p:sldId id="261" r:id="rId24"/>
    <p:sldId id="263" r:id="rId25"/>
    <p:sldId id="280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Сбережём и приумножим?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экология\рисунки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442293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3456384" cy="72008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Сбережём газ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едеральный закон российской федерации от 7 мая 2013 г n - Найдется всё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23811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4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027664"/>
            <a:ext cx="3280210" cy="168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Сбережём энергию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4032448" cy="31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9665" y="3284984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 свою  историю  человечество  использовало  для  освещения  все,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что может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гореть.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изобретения  электрической  лампочки  и  внедрения  электросетей  электрический свет  оказался наилучшим  способом искусственного  освещения. Освещение —  это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тех  применений  энергии,  где  действительно  стоит  использовать  высококачественную  энергию  электричества,  но  и  здесь можно  использовать  дневной  свет  в  комбинации с искусственным освещением.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среднестатистической семье на освещение тратится примерно половина потребляемой  электроэнергии.  </a:t>
            </a:r>
          </a:p>
        </p:txBody>
      </p:sp>
    </p:spTree>
    <p:extLst>
      <p:ext uri="{BB962C8B-B14F-4D97-AF65-F5344CB8AC3E}">
        <p14:creationId xmlns:p14="http://schemas.microsoft.com/office/powerpoint/2010/main" val="34560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K_k8-cHsn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yhNBjv6L54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TyAx6jvmyH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896544" cy="86409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Самыми энергоемкими бытовыми потребителями являются электроплиты.   Как же рационально ими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пользоваться???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1\Desktop\8-slide16-e1334700523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8" y="1268760"/>
            <a:ext cx="8196127" cy="52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4872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4872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4872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027664"/>
            <a:ext cx="3384376" cy="1825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Сбережём воду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\Desktop\7e970c9ab9813436eedc988e467ba60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4104456" cy="25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21297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Общий объем воды на Земле составляет примерно 1400 млн куб. км, из которых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2,5 %, то есть около 35 млн куб. км, приходится на пресную 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Большая часть запасов пресной воды сосредоточена в многолетних льдах и снегах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Антарктиды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Гренландии, а также в глубоких водоносных горизонтах.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источниками воды, потребляемой человеком, являются озера, реки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почвенная влага и сравнительно неглубоко залегающие резервуары подземных вод.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Эксплуатационная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этих ресурсов составляет лишь около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 куб. км – менее 1 % всех запасов пресной воды и лишь 0,01 % всей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воды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Земле, – и значительная их доля размещена вдали от населенных территорий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еще более обостряет проблемы водопотребления.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6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1\Desktop\4872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4872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104456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Сбережём тепло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80920" cy="417646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Обогрев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помещений  стал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очень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энергоемким  и  дорогим.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Обогревательные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были  построены,  когда  цены  на  энергию  были низкими и  эффективности не придавали значения. Неэффективность  теплосетей  часто  приводит  к  нехватке  топлива,  экономические или технические проблемы затрудняют поддержание комфортной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температуры.В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энергосбережении проблема не в том, как доставить достаточно тепла. Наша проблема в том, как сохранить это тепло.</a:t>
            </a:r>
          </a:p>
        </p:txBody>
      </p:sp>
      <p:pic>
        <p:nvPicPr>
          <p:cNvPr id="1026" name="Picture 2" descr="C:\Users\1\Desktop\tep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3830"/>
            <a:ext cx="4191441" cy="31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04456" cy="1152128"/>
          </a:xfrm>
        </p:spPr>
        <p:txBody>
          <a:bodyPr>
            <a:norm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4872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32915" cy="61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1\Desktop\8-slide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1\Desktop\экология\рисунки\monde20entre20320mai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865612" cy="42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027664"/>
            <a:ext cx="3384376" cy="1825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Сбережём воду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202507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 ли  вы,  что  через  кран,  из  которого  капает  вода (10  капель  в  минуту), вытекает до 2000 л воды в год?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Казалось бы, экономия холодной воды — это проблема, не относящаяся к энергосбережению. На  самом же  деле,  экономя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воду, 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экономим  электроэнергию,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 к.  воду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нужную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высоту  в  вашу  квартиру  поднимают  мощные 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насосы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 приводимые  в  движение электрическими моторами.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187" y="3212976"/>
            <a:ext cx="8242269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3074" name="Picture 2" descr="C:\Users\1\Desktop\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0" y="332656"/>
            <a:ext cx="4103832" cy="38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7-slide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1\Desktop\slide32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936"/>
            <a:ext cx="8208912" cy="61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7-slide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7-slide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1\Desktop\7-slide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1\Desktop\ne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2592288" cy="1249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Сбережём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41168"/>
            <a:ext cx="8208912" cy="14401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только 8% всех лесных пожаров возникли без помощи человека, от молнии или от перегрева торфа. В 92 случаях из 100 лес загорался от искры трактора, непотушенного костра, брошенной спички, шалости детей с огнем и просто в результате хулиганства.</a:t>
            </a:r>
          </a:p>
        </p:txBody>
      </p:sp>
      <p:pic>
        <p:nvPicPr>
          <p:cNvPr id="5123" name="Picture 3" descr="C:\Users\1\Desktop\0_48a7_947a5caf_xl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13" y="332656"/>
            <a:ext cx="5616624" cy="44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268</TotalTime>
  <Words>263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Сбережём и приумножим?</vt:lpstr>
      <vt:lpstr>          Сбережём воду  </vt:lpstr>
      <vt:lpstr>          Сбережём воду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Сбережём  леса </vt:lpstr>
      <vt:lpstr>Презентация PowerPoint</vt:lpstr>
      <vt:lpstr>Сбережём газ</vt:lpstr>
      <vt:lpstr>Сбережём энергию </vt:lpstr>
      <vt:lpstr>Презентация PowerPoint</vt:lpstr>
      <vt:lpstr>Презентация PowerPoint</vt:lpstr>
      <vt:lpstr>Презентация PowerPoint</vt:lpstr>
      <vt:lpstr>Самыми энергоемкими бытовыми потребителями являются электроплиты.   Как же рационально ими пользоваться???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Сбережём тепло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2014-09-03T17:35:57Z</dcterms:created>
  <dcterms:modified xsi:type="dcterms:W3CDTF">2014-09-04T19:39:50Z</dcterms:modified>
</cp:coreProperties>
</file>