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0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68269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Заочное путешествие</a:t>
            </a:r>
          </a:p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«Литературные места России»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4365104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Подготовила: </a:t>
            </a:r>
            <a:r>
              <a:rPr lang="ru-RU" sz="2400" b="1" dirty="0" err="1" smtClean="0">
                <a:solidFill>
                  <a:srgbClr val="0070C0"/>
                </a:solidFill>
              </a:rPr>
              <a:t>Егораева</a:t>
            </a:r>
            <a:r>
              <a:rPr lang="ru-RU" sz="2400" b="1" dirty="0" smtClean="0">
                <a:solidFill>
                  <a:srgbClr val="0070C0"/>
                </a:solidFill>
              </a:rPr>
              <a:t> Е.Н.                     </a:t>
            </a:r>
            <a:r>
              <a:rPr lang="ru-RU" sz="2400" dirty="0" smtClean="0">
                <a:solidFill>
                  <a:srgbClr val="0070C0"/>
                </a:solidFill>
              </a:rPr>
              <a:t>учитель русского языка и литературы МБОУ «</a:t>
            </a:r>
            <a:r>
              <a:rPr lang="ru-RU" sz="2400" dirty="0" err="1" smtClean="0">
                <a:solidFill>
                  <a:srgbClr val="0070C0"/>
                </a:solidFill>
              </a:rPr>
              <a:t>Медаевская</a:t>
            </a:r>
            <a:r>
              <a:rPr lang="ru-RU" sz="2400" dirty="0" smtClean="0">
                <a:solidFill>
                  <a:srgbClr val="0070C0"/>
                </a:solidFill>
              </a:rPr>
              <a:t> ООШ» </a:t>
            </a:r>
            <a:r>
              <a:rPr lang="ru-RU" sz="2400" dirty="0" err="1" smtClean="0">
                <a:solidFill>
                  <a:srgbClr val="0070C0"/>
                </a:solidFill>
              </a:rPr>
              <a:t>Чамзинского</a:t>
            </a:r>
            <a:r>
              <a:rPr lang="ru-RU" sz="2400" dirty="0" smtClean="0">
                <a:solidFill>
                  <a:srgbClr val="0070C0"/>
                </a:solidFill>
              </a:rPr>
              <a:t> муниципального района Республики Мордовия.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асс для рисо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4664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9792" y="515719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Класс для рисования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мната для фехто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4664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515719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Комната для фехтования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азетная комна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32656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91880" y="501317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Газетная комната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иблиоте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60648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59832" y="494116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Библиотека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амота лицею александр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32656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515719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Грамота лицею от Александра 1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43690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Александр Сергеевич Пушкин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3068960"/>
            <a:ext cx="5037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«Царское Село»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609329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Ныне город Пушкин под Санкт-Петербургом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276872"/>
            <a:ext cx="5926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Музей-заповедник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царскосельский лице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077072"/>
            <a:ext cx="3960440" cy="19259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60648"/>
            <a:ext cx="888725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Куда бы нас не бросила судьбина</a:t>
            </a:r>
          </a:p>
          <a:p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счастие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куда б не повело,</a:t>
            </a:r>
          </a:p>
          <a:p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Всё те же мы: нам целый мир чужбина;</a:t>
            </a:r>
          </a:p>
          <a:p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Отечество нам Царское Село…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пушкин читает стихотвор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591562" y="2645314"/>
            <a:ext cx="3096780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царскосельский лице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5877272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Лицей в Царском селе, в котором учился А.С.Пушкин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ерб лице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957262"/>
            <a:ext cx="6096000" cy="4943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1840" y="60932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Герб лицея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чебный класс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548680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3848" y="530120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Учебный класс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чебный класс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04664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508518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Учебный класс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изический кабин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04664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768" y="522920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Физический кабинет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вческий клас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60648"/>
            <a:ext cx="6096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9872" y="494116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Певческий класс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102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8</cp:revision>
  <dcterms:modified xsi:type="dcterms:W3CDTF">2002-01-08T17:00:15Z</dcterms:modified>
</cp:coreProperties>
</file>