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9" r:id="rId2"/>
    <p:sldId id="260" r:id="rId3"/>
    <p:sldId id="258" r:id="rId4"/>
    <p:sldId id="261" r:id="rId5"/>
    <p:sldId id="262" r:id="rId6"/>
    <p:sldId id="263" r:id="rId7"/>
    <p:sldId id="264" r:id="rId8"/>
    <p:sldId id="266" r:id="rId9"/>
    <p:sldId id="269" r:id="rId10"/>
    <p:sldId id="270" r:id="rId11"/>
    <p:sldId id="271" r:id="rId12"/>
    <p:sldId id="272" r:id="rId13"/>
    <p:sldId id="273" r:id="rId14"/>
    <p:sldId id="274" r:id="rId15"/>
    <p:sldId id="275" r:id="rId16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D9F4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1842" y="20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FFD13-E107-4ADF-A949-8D8AF1BBDEC3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541A26-5FFD-4CC9-84EC-16021D85D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228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emf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emf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emf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emf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_________Microsoft_Word1.docx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3423 Расширенная коллекция картинок от Natykach Nataliia (Показать 1 до 81) - ClipartLogo.com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925" y="0"/>
            <a:ext cx="6846438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85374" y="971600"/>
            <a:ext cx="3898823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b="1" dirty="0" smtClean="0"/>
              <a:t>Государственное бюджетное образовательное  учреждение</a:t>
            </a:r>
          </a:p>
          <a:p>
            <a:pPr algn="ctr"/>
            <a:r>
              <a:rPr lang="ru-RU" sz="1100" b="1" dirty="0"/>
              <a:t>с</a:t>
            </a:r>
            <a:r>
              <a:rPr lang="ru-RU" sz="1100" b="1" dirty="0" smtClean="0"/>
              <a:t>реднего профессионального образования  города Москвы</a:t>
            </a:r>
          </a:p>
          <a:p>
            <a:pPr algn="ctr"/>
            <a:r>
              <a:rPr lang="ru-RU" sz="1100" b="1" dirty="0" smtClean="0"/>
              <a:t>«Медицинское училище № 8</a:t>
            </a:r>
          </a:p>
          <a:p>
            <a:pPr algn="ctr"/>
            <a:r>
              <a:rPr lang="ru-RU" sz="1100" b="1" dirty="0" smtClean="0"/>
              <a:t>Департамента здравоохранения города Москвы»</a:t>
            </a:r>
          </a:p>
          <a:p>
            <a:pPr algn="ctr"/>
            <a:r>
              <a:rPr lang="ru-RU" sz="1100" b="1" dirty="0" smtClean="0"/>
              <a:t>(ГБОУ СПО «МУ № 8 ДЗМ»)</a:t>
            </a:r>
            <a:endParaRPr lang="ru-RU" sz="11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810434" y="3707904"/>
            <a:ext cx="32489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ОЛИМПИАДА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64904" y="6579705"/>
            <a:ext cx="21018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/>
              <a:t>по учебной дисциплине Химия</a:t>
            </a:r>
            <a:endParaRPr lang="ru-RU" sz="11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01021" y="6957799"/>
            <a:ext cx="28296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/>
              <a:t>Специальность 34.02.01- Сестринское дело</a:t>
            </a:r>
            <a:endParaRPr lang="ru-RU" sz="11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63011" y="8244408"/>
            <a:ext cx="7056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/>
              <a:t>2015 год</a:t>
            </a:r>
            <a:endParaRPr lang="ru-RU" sz="1100" b="1" dirty="0"/>
          </a:p>
        </p:txBody>
      </p:sp>
    </p:spTree>
    <p:extLst>
      <p:ext uri="{BB962C8B-B14F-4D97-AF65-F5344CB8AC3E}">
        <p14:creationId xmlns:p14="http://schemas.microsoft.com/office/powerpoint/2010/main" val="263447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 descr="Фоны - старая бумага ::: БЕЗ КАТЕГОРИИ &quot; без категории / фото 9791315 800 x 557 io.ua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7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12" y="683568"/>
            <a:ext cx="5560913" cy="799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398234" y="8777064"/>
            <a:ext cx="30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10</a:t>
            </a: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381545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Фоны - старая бумага ::: БЕЗ КАТЕГОРИИ &quot; без категории / фото 9791315 800 x 557 io.ua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04" y="683568"/>
            <a:ext cx="5642446" cy="7833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435953" y="8820472"/>
            <a:ext cx="30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11</a:t>
            </a: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179172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Фоны - старая бумага ::: БЕЗ КАТЕГОРИИ &quot; без категории / фото 9791315 800 x 557 io.ua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2" y="0"/>
            <a:ext cx="6858000" cy="914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04" y="683568"/>
            <a:ext cx="5632921" cy="799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457606" y="8820472"/>
            <a:ext cx="30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12</a:t>
            </a: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40387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Фоны - старая бумага ::: БЕЗ КАТЕГОРИИ &quot; без категории / фото 9791315 800 x 557 io.ua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12" y="827584"/>
            <a:ext cx="5569432" cy="526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406144" y="8820472"/>
            <a:ext cx="30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13</a:t>
            </a: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30161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Исторический фон для презентации - скачать образец форма 201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12" y="827584"/>
            <a:ext cx="5561706" cy="251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398418" y="8820472"/>
            <a:ext cx="30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14</a:t>
            </a: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173146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Исторический фон для презентации - скачать образец форма 201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12" y="827584"/>
            <a:ext cx="5632351" cy="6384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469063" y="8820472"/>
            <a:ext cx="30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15</a:t>
            </a: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65143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Исторический фон для презентации - скачать образец форма 2014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9719800"/>
              </p:ext>
            </p:extLst>
          </p:nvPr>
        </p:nvGraphicFramePr>
        <p:xfrm>
          <a:off x="836613" y="539750"/>
          <a:ext cx="6094412" cy="296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Документ" r:id="rId5" imgW="6095081" imgH="2969328" progId="Word.Document.12">
                  <p:embed/>
                </p:oleObj>
              </mc:Choice>
              <mc:Fallback>
                <p:oleObj name="Документ" r:id="rId5" imgW="6095081" imgH="2969328" progId="Word.Document.12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539750"/>
                        <a:ext cx="6094412" cy="296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456582" y="8774668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2</a:t>
            </a: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238027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Исторический фон для презентации - скачать образец форма 201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720" y="899592"/>
            <a:ext cx="5416897" cy="412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523183" y="8726882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3</a:t>
            </a: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170120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Исторический фон для презентации - скачать образец форма 201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04" y="827585"/>
            <a:ext cx="5632921" cy="799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516623" y="8820472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4</a:t>
            </a: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258798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Исторический фон для презентации - скачать образец форма 201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12" y="971600"/>
            <a:ext cx="5650805" cy="297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524249" y="8774668"/>
            <a:ext cx="2835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5</a:t>
            </a: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136665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Исторический фон для презентации - скачать образец форма 201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04" y="1035050"/>
            <a:ext cx="5632921" cy="492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513985" y="8707814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6</a:t>
            </a: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132468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Исторический фон для презентации - скачать образец форма 201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04" y="683568"/>
            <a:ext cx="5632921" cy="634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525344" y="8748464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7</a:t>
            </a: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832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Исторический фон для презентации - скачать образец форма 201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04" y="611560"/>
            <a:ext cx="5632921" cy="6702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525343" y="8736212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8</a:t>
            </a: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277547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Фон с молекулами синий, в старом стиле Векторный клипарт CLIPARTO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0901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12" y="611560"/>
            <a:ext cx="5434781" cy="820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561348" y="8830210"/>
            <a:ext cx="2160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9</a:t>
            </a: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143735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53</Words>
  <Application>Microsoft Office PowerPoint</Application>
  <PresentationFormat>Экран (4:3)</PresentationFormat>
  <Paragraphs>23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Документ Microsoft Word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21</cp:revision>
  <dcterms:created xsi:type="dcterms:W3CDTF">2015-02-26T13:03:33Z</dcterms:created>
  <dcterms:modified xsi:type="dcterms:W3CDTF">2015-02-27T13:46:58Z</dcterms:modified>
</cp:coreProperties>
</file>