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9/29/2015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692696"/>
            <a:ext cx="4176464" cy="1584176"/>
          </a:xfrm>
        </p:spPr>
        <p:txBody>
          <a:bodyPr>
            <a:normAutofit/>
          </a:bodyPr>
          <a:lstStyle/>
          <a:p>
            <a:r>
              <a:rPr lang="ru-RU" sz="6600" i="1" dirty="0" smtClean="0"/>
              <a:t>ЯГОДЫ</a:t>
            </a:r>
            <a:endParaRPr lang="ru-RU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2564904"/>
            <a:ext cx="5164088" cy="3384376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Интегрированное занятие в старшей  группе.</a:t>
            </a:r>
          </a:p>
          <a:p>
            <a:endParaRPr lang="ru-RU" sz="4000" dirty="0" smtClean="0"/>
          </a:p>
          <a:p>
            <a:r>
              <a:rPr lang="ru-RU" sz="2400" dirty="0" smtClean="0"/>
              <a:t>Учитель-логопед Пронина М.И.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                октябрь 2015 г.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Погрузка  в транспорт</a:t>
            </a:r>
            <a:endParaRPr lang="ru-RU" dirty="0"/>
          </a:p>
        </p:txBody>
      </p:sp>
      <p:pic>
        <p:nvPicPr>
          <p:cNvPr id="5" name="Содержимое 4" descr="http://img-fotki.yandex.ru/get/6416/14124454.32a/0_b8d7a_ba70efe8_orig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244" y="1600201"/>
            <a:ext cx="6940124" cy="42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Брусника</a:t>
            </a:r>
            <a:endParaRPr lang="ru-RU" sz="3200" dirty="0"/>
          </a:p>
        </p:txBody>
      </p:sp>
      <p:pic>
        <p:nvPicPr>
          <p:cNvPr id="5" name="Содержимое 4" descr="brusni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4881" y="1600200"/>
            <a:ext cx="6492238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Черника</a:t>
            </a:r>
            <a:endParaRPr lang="ru-RU" dirty="0"/>
          </a:p>
        </p:txBody>
      </p:sp>
      <p:pic>
        <p:nvPicPr>
          <p:cNvPr id="4" name="Содержимое 3" descr="poleznye-svoistva-cherni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73713"/>
            <a:ext cx="6624736" cy="42015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Малина</a:t>
            </a:r>
            <a:endParaRPr lang="ru-RU" dirty="0"/>
          </a:p>
        </p:txBody>
      </p:sp>
      <p:pic>
        <p:nvPicPr>
          <p:cNvPr id="4" name="Содержимое 3" descr="490-32-s-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6912768" cy="410445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pic>
        <p:nvPicPr>
          <p:cNvPr id="4" name="Содержимое 3" descr="землян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272808" cy="42484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Клюква</a:t>
            </a:r>
            <a:endParaRPr lang="ru-RU" dirty="0"/>
          </a:p>
        </p:txBody>
      </p:sp>
      <p:pic>
        <p:nvPicPr>
          <p:cNvPr id="4" name="Содержимое 3" descr="klukv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6840760" cy="43204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Клюквенные посадка заливают водой</a:t>
            </a:r>
            <a:endParaRPr lang="ru-RU" dirty="0"/>
          </a:p>
        </p:txBody>
      </p:sp>
      <p:pic>
        <p:nvPicPr>
          <p:cNvPr id="4" name="Содержимое 3" descr="http://img-fotki.yandex.ru/get/6616/14124454.329/0_b8d68_c742eee_orig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1287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Комбайны потоком воды отрывают ягоды от стебельков.</a:t>
            </a:r>
            <a:endParaRPr lang="ru-RU" dirty="0"/>
          </a:p>
        </p:txBody>
      </p:sp>
      <p:pic>
        <p:nvPicPr>
          <p:cNvPr id="4" name="Содержимое 3" descr="http://img-fotki.yandex.ru/get/6414/14124454.32a/0_b8d77_e609a7c4_orig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567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клюквы к транспортировке</a:t>
            </a:r>
            <a:endParaRPr lang="ru-RU" dirty="0"/>
          </a:p>
        </p:txBody>
      </p:sp>
      <p:pic>
        <p:nvPicPr>
          <p:cNvPr id="4" name="Содержимое 3" descr="http://img-fotki.yandex.ru/get/6416/14124454.329/0_b8d6b_c0859c4e_orig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219825" cy="41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107</TotalTime>
  <Words>40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 Theme</vt:lpstr>
      <vt:lpstr>ЯГОДЫ</vt:lpstr>
      <vt:lpstr>Брусника</vt:lpstr>
      <vt:lpstr>Черника</vt:lpstr>
      <vt:lpstr>Малина</vt:lpstr>
      <vt:lpstr>Земляника</vt:lpstr>
      <vt:lpstr>Клюква</vt:lpstr>
      <vt:lpstr>Клюквенные посадка заливают водой</vt:lpstr>
      <vt:lpstr>Комбайны потоком воды отрывают ягоды от стебельков.</vt:lpstr>
      <vt:lpstr>Подготовка клюквы к транспортировке</vt:lpstr>
      <vt:lpstr>Погрузка  в транспорт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ЯГОДЫ</dc:title>
  <dc:creator>lenovo</dc:creator>
  <cp:lastModifiedBy>lenovo</cp:lastModifiedBy>
  <cp:revision>11</cp:revision>
  <dcterms:created xsi:type="dcterms:W3CDTF">2015-09-29T17:22:33Z</dcterms:created>
  <dcterms:modified xsi:type="dcterms:W3CDTF">2015-09-29T19:09:43Z</dcterms:modified>
</cp:coreProperties>
</file>