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5" r:id="rId4"/>
    <p:sldId id="260" r:id="rId5"/>
    <p:sldId id="281" r:id="rId6"/>
    <p:sldId id="276" r:id="rId7"/>
    <p:sldId id="278" r:id="rId8"/>
    <p:sldId id="277" r:id="rId9"/>
    <p:sldId id="282" r:id="rId10"/>
    <p:sldId id="262" r:id="rId11"/>
    <p:sldId id="274" r:id="rId12"/>
    <p:sldId id="275" r:id="rId13"/>
    <p:sldId id="272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7" autoAdjust="0"/>
  </p:normalViewPr>
  <p:slideViewPr>
    <p:cSldViewPr>
      <p:cViewPr varScale="1">
        <p:scale>
          <a:sx n="66" d="100"/>
          <a:sy n="66" d="100"/>
        </p:scale>
        <p:origin x="-4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7EE0-7089-4697-A14B-D2BFEBCF4D9F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3D5D-49C7-4171-8602-AED2C0A2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976D-6751-4A9F-B437-1468CE43A484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14C9-190F-4566-89BC-DB28B9257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38FD-2AC1-4E80-8E2E-19C989103A7E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0E074-B0C3-43D9-B9DC-534B1B212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FED1-C296-406A-8913-49AF1509EDCE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4050-74A6-480A-AE2F-63AA43CFC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4CE7A-AEEA-4357-85BA-41B43A7122D0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2F7E-6582-42EA-8C89-3BF4DB3C7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34F7-3C0B-4DCD-AA20-B52EBDE9B397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6D4D-5B59-43ED-B9BE-F21534EC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60D7-6F0E-4B52-8CF8-806F8365EDEA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792D-311B-469A-BFA5-71AC5F5D7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C002-7784-4E1B-8F94-4202DC1D2DE1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FEFB-0B8B-4A5E-B7EB-23123B069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8B3E-98A9-4A58-8B76-96ED009DC0FF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A38F-0FDB-4DA0-A518-24FBAEF24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4513-DD26-4305-816C-02F2DB6A9195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9CAFB-2C5A-478E-B9C0-CBEA79AEE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6A2C-9230-4ABC-8A55-171DBC2ABE12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6399-9D1B-45AA-BCD3-9B1C9B777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FD803-81CF-4324-BAF5-26832E362FE8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6F611B-E0A1-4B2F-B6FE-1F251B607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5" r:id="rId8"/>
    <p:sldLayoutId id="2147483680" r:id="rId9"/>
    <p:sldLayoutId id="2147483681" r:id="rId10"/>
    <p:sldLayoutId id="2147483682" r:id="rId11"/>
  </p:sldLayoutIdLst>
  <p:transition spd="med">
    <p:pull dir="ld"/>
  </p:transition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%20&#1082;%20&#1086;&#1090;&#1082;&#1088;&#1099;&#1090;&#1086;&#1084;&#1091;%20&#1091;&#1088;&#1086;&#1082;&#1091;.pptx" TargetMode="External"/><Relationship Id="rId2" Type="http://schemas.openxmlformats.org/officeDocument/2006/relationships/hyperlink" Target="http://chto-takoe-lyubov.net/stikhi-o-lyubvi/kollektsii-stikhov/9033-stixi-pro-skulptora-skulptorov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lit-yaz.ru/geografiya/73742/index.html" TargetMode="External"/><Relationship Id="rId4" Type="http://schemas.openxmlformats.org/officeDocument/2006/relationships/hyperlink" Target="http://podelkisvoimirukami.ru/lepka-zajca-iz-plastilina-poshagovo-master-klas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42860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Глубокий взор вперив на камень,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Художник нимфу в нем прозрел,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пробежал по жилам пламень,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к ней он сердцем полетел.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Но, бесконечно вожделенный,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Уже он властвует собой: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Неторопливый, постепенный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Резец с богини сокровенной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Кору снимает за корой…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ru-RU" b="1" i="1" dirty="0" smtClean="0">
                <a:solidFill>
                  <a:srgbClr val="0070C0"/>
                </a:solidFill>
              </a:rPr>
              <a:t>отрывок из стихотворения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i="1" dirty="0" smtClean="0">
                <a:solidFill>
                  <a:srgbClr val="0070C0"/>
                </a:solidFill>
              </a:rPr>
              <a:t>Евгения Баратынского)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0_c8f6e_dc3a315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143116"/>
            <a:ext cx="5072066" cy="37786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43570" y="6000768"/>
            <a:ext cx="3308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Jean-</a:t>
            </a:r>
            <a:r>
              <a:rPr lang="en-US" dirty="0" err="1" smtClean="0">
                <a:solidFill>
                  <a:srgbClr val="002060"/>
                </a:solidFill>
              </a:rPr>
              <a:t>Baptiste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Regnault</a:t>
            </a:r>
            <a:r>
              <a:rPr lang="en-US" dirty="0" smtClean="0">
                <a:solidFill>
                  <a:srgbClr val="002060"/>
                </a:solidFill>
              </a:rPr>
              <a:t> 1786 </a:t>
            </a:r>
            <a:r>
              <a:rPr lang="ru-RU" dirty="0" smtClean="0">
                <a:solidFill>
                  <a:srgbClr val="002060"/>
                </a:solidFill>
              </a:rPr>
              <a:t>г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</a:rPr>
              <a:t>Пигмалион</a:t>
            </a:r>
            <a:r>
              <a:rPr lang="ru-RU" dirty="0" smtClean="0">
                <a:solidFill>
                  <a:srgbClr val="002060"/>
                </a:solidFill>
              </a:rPr>
              <a:t> и Галатея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ПРАКТИЧЕСКАЯ РАБОТА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121442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При помощи пластилина вылепить малую скульптуру животного (зайца)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264175" cy="39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87474703a2f2f6f6474646f63732e72752f706172735f646f63732f726566732f31342f31333635392f31333635395f68746d6c5f646261396433312e6a7067.jpg"/>
          <p:cNvPicPr>
            <a:picLocks noChangeAspect="1" noChangeArrowheads="1"/>
          </p:cNvPicPr>
          <p:nvPr/>
        </p:nvPicPr>
        <p:blipFill>
          <a:blip r:embed="rId2"/>
          <a:srcRect l="400" t="1547" r="7262" b="2510"/>
          <a:stretch>
            <a:fillRect/>
          </a:stretch>
        </p:blipFill>
        <p:spPr bwMode="auto">
          <a:xfrm rot="16200000">
            <a:off x="3028353" y="1021666"/>
            <a:ext cx="6879916" cy="4792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714488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ОСНОВНЫЕ ПРИЕМЫ ЛЕПКИ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INFO\Наташина\Школа\Аттестация учителей\для урока\Лепка зайца\lepka-zajca-iz-plastilina-poshagovo-master-klass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2857518" cy="2143140"/>
          </a:xfrm>
          <a:prstGeom prst="rect">
            <a:avLst/>
          </a:prstGeom>
          <a:noFill/>
        </p:spPr>
      </p:pic>
      <p:pic>
        <p:nvPicPr>
          <p:cNvPr id="1027" name="Picture 3" descr="D:\INFO\Наташина\Школа\Аттестация учителей\для урока\Лепка зайца\lepka-zajca-iz-plastilina-poshagovo-master-klass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2928958" cy="2214554"/>
          </a:xfrm>
          <a:prstGeom prst="rect">
            <a:avLst/>
          </a:prstGeom>
          <a:noFill/>
        </p:spPr>
      </p:pic>
      <p:pic>
        <p:nvPicPr>
          <p:cNvPr id="1026" name="Picture 2" descr="D:\INFO\Наташина\Школа\Аттестация учителей\для урока\Лепка зайца\lepka-zajca-iz-plastilina-poshagovo-master-klass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7488" cy="2143117"/>
          </a:xfrm>
          <a:prstGeom prst="rect">
            <a:avLst/>
          </a:prstGeom>
          <a:noFill/>
        </p:spPr>
      </p:pic>
      <p:pic>
        <p:nvPicPr>
          <p:cNvPr id="1028" name="Picture 4" descr="D:\INFO\Наташина\Школа\Аттестация учителей\для урока\Лепка зайца\lepka-zajca-iz-plastilina-poshagovo-master-klass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-1"/>
            <a:ext cx="2928927" cy="2196695"/>
          </a:xfrm>
          <a:prstGeom prst="rect">
            <a:avLst/>
          </a:prstGeom>
          <a:noFill/>
        </p:spPr>
      </p:pic>
      <p:pic>
        <p:nvPicPr>
          <p:cNvPr id="1030" name="Picture 6" descr="D:\INFO\Наташина\Школа\Аттестация учителей\для урока\Лепка зайца\lepka-zajca-iz-plastilina-poshagovo-master-klass_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285992"/>
            <a:ext cx="2952770" cy="2214578"/>
          </a:xfrm>
          <a:prstGeom prst="rect">
            <a:avLst/>
          </a:prstGeom>
          <a:noFill/>
        </p:spPr>
      </p:pic>
      <p:pic>
        <p:nvPicPr>
          <p:cNvPr id="1031" name="Picture 7" descr="D:\INFO\Наташина\Школа\Аттестация учителей\для урока\Лепка зайца\lepka-zajca-iz-plastilina-poshagovo-master-klass_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303877"/>
            <a:ext cx="2928925" cy="2196693"/>
          </a:xfrm>
          <a:prstGeom prst="rect">
            <a:avLst/>
          </a:prstGeom>
          <a:noFill/>
        </p:spPr>
      </p:pic>
      <p:pic>
        <p:nvPicPr>
          <p:cNvPr id="1032" name="Picture 8" descr="D:\INFO\Наташина\Школа\Аттестация учителей\для урока\Лепка зайца\lepka-zajca-iz-plastilina-poshagovo-master-klass_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95831"/>
            <a:ext cx="2882891" cy="2162169"/>
          </a:xfrm>
          <a:prstGeom prst="rect">
            <a:avLst/>
          </a:prstGeom>
          <a:noFill/>
        </p:spPr>
      </p:pic>
      <p:pic>
        <p:nvPicPr>
          <p:cNvPr id="1033" name="Picture 9" descr="D:\INFO\Наташина\Школа\Аттестация учителей\для урока\Лепка зайца\lepka-zajca-iz-plastilina-poshagovo-master-klass_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4679164"/>
            <a:ext cx="2905115" cy="2178836"/>
          </a:xfrm>
          <a:prstGeom prst="rect">
            <a:avLst/>
          </a:prstGeom>
          <a:noFill/>
        </p:spPr>
      </p:pic>
      <p:pic>
        <p:nvPicPr>
          <p:cNvPr id="1034" name="Picture 10" descr="D:\INFO\Наташина\Школа\Аттестация учителей\для урока\Лепка зайца\lepka-zajca-iz-plastilina-poshagovo-master-klass_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91260" y="4643446"/>
            <a:ext cx="2952740" cy="221455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0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0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4643446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4714884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7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2357430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116" y="2357430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0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2357430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7950" y="4643446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9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857364"/>
            <a:ext cx="800105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Ребята, закончите предложение: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 </a:t>
            </a:r>
            <a:b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1. Было интересно… 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2. Было трудно… 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3. Я научился… 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4. У меня получилось … 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5. Мне захотелось…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Интернет-ресурсы, использованные на уроке: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8858280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C00000"/>
              </a:solidFill>
              <a:latin typeface="Arial Black" pitchFamily="34" charset="0"/>
              <a:hlinkClick r:id="rId2"/>
            </a:endParaRPr>
          </a:p>
          <a:p>
            <a:endParaRPr lang="ru-RU" sz="2000" dirty="0" smtClean="0">
              <a:solidFill>
                <a:srgbClr val="C00000"/>
              </a:solidFill>
              <a:latin typeface="Arial Black" pitchFamily="34" charset="0"/>
              <a:hlinkClick r:id="rId2"/>
            </a:endParaRPr>
          </a:p>
          <a:p>
            <a:endParaRPr lang="ru-RU" sz="2000" dirty="0" smtClean="0">
              <a:solidFill>
                <a:srgbClr val="C00000"/>
              </a:solidFill>
              <a:latin typeface="Arial Black" pitchFamily="34" charset="0"/>
              <a:hlinkClick r:id="rId2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  <a:hlinkClick r:id="rId2"/>
              </a:rPr>
              <a:t>http://russianclassics.ru/poems/glubokyvzorvperivnakamen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  <a:hlinkClick r:id="rId2"/>
            </a:endParaRPr>
          </a:p>
          <a:p>
            <a:endParaRPr lang="ru-RU" sz="2000" dirty="0" smtClean="0">
              <a:solidFill>
                <a:srgbClr val="C00000"/>
              </a:solidFill>
              <a:latin typeface="Arial Black" pitchFamily="34" charset="0"/>
              <a:hlinkClick r:id="rId2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  <a:hlinkClick r:id="rId2"/>
              </a:rPr>
              <a:t>https://yandex.ru/images/search?text=%D0%BF%D0%B0%D0%BC%D1%8F%D1%82%D0%BD%D0%B8%D0%BA%D0%B8%20%20%D0%B3%D0%BE%D1%80%D0%BE%D0%B4%D0%B0%20%D0%B1%D1%80%D0%B0%D1%82%D1%81%D0%BA%D0%B0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  <a:hlinkClick r:id="rId2"/>
            </a:endParaRPr>
          </a:p>
          <a:p>
            <a:endParaRPr lang="ru-RU" sz="2000" dirty="0" smtClean="0">
              <a:solidFill>
                <a:srgbClr val="C00000"/>
              </a:solidFill>
              <a:latin typeface="Arial Black" pitchFamily="34" charset="0"/>
              <a:hlinkClick r:id="rId2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  <a:hlinkClick r:id="rId3" action="ppaction://hlinkpres?slideindex=1&amp;slidetitle="/>
              </a:rPr>
              <a:t>https://yandex.ru/images/search?text=%D1%81%D0%BA%D1%83%D0%BB%D1%8C%D0%BF%D1%82%D1%83%D1%80%D1%8B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  <a:hlinkClick r:id="rId4"/>
              </a:rPr>
              <a:t>http://podelkisvoimirukami.ru/lepka-zajca-iz-plastilina-poshagovo-master-klass/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C00000"/>
              </a:solidFill>
              <a:latin typeface="Arial Black" pitchFamily="34" charset="0"/>
              <a:hlinkClick r:id="rId3" action="ppaction://hlinkpres?slideindex=1&amp;slidetitle=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  <a:hlinkClick r:id="rId5"/>
              </a:rPr>
              <a:t>http://lit-yaz.ru/geografiya/73742/index.html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421481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1928802"/>
            <a:ext cx="5715008" cy="321471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600" dirty="0" smtClean="0"/>
              <a:t>ОБЪЕМНЫЕ ИЗОБРАЖЕНИЯ В СКУЛЬПТУРЕ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5500702"/>
            <a:ext cx="621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изобразительного искусства: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Насонова Н.П.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Дата: 14.10.2015 г.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Класс: 6В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27568" cy="6572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67600" cy="78579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ВИДЫ СКУЛЬПТУР</a:t>
            </a:r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2071678"/>
            <a:ext cx="2709858" cy="57150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РЕЛЬЕФ</a:t>
            </a:r>
          </a:p>
        </p:txBody>
      </p:sp>
      <p:sp>
        <p:nvSpPr>
          <p:cNvPr id="9220" name="Содержимое 9"/>
          <p:cNvSpPr>
            <a:spLocks noGrp="1"/>
          </p:cNvSpPr>
          <p:nvPr>
            <p:ph sz="half" idx="1"/>
          </p:nvPr>
        </p:nvSpPr>
        <p:spPr>
          <a:xfrm>
            <a:off x="857224" y="2214554"/>
            <a:ext cx="2900386" cy="71437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        </a:t>
            </a:r>
            <a:r>
              <a:rPr lang="ru-RU" sz="2400" b="1" dirty="0" smtClean="0">
                <a:solidFill>
                  <a:srgbClr val="0070C0"/>
                </a:solidFill>
              </a:rPr>
              <a:t>КРУГЛАЯ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1498112">
            <a:off x="2881992" y="678842"/>
            <a:ext cx="165307" cy="1506586"/>
          </a:xfrm>
          <a:prstGeom prst="downArrow">
            <a:avLst>
              <a:gd name="adj1" fmla="val 50000"/>
              <a:gd name="adj2" fmla="val 706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 rot="20086177">
            <a:off x="5671107" y="604696"/>
            <a:ext cx="157536" cy="1505205"/>
          </a:xfrm>
          <a:prstGeom prst="downArrow">
            <a:avLst>
              <a:gd name="adj1" fmla="val 50000"/>
              <a:gd name="adj2" fmla="val 706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5929330"/>
          <a:ext cx="5214942" cy="92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851"/>
                <a:gridCol w="1198571"/>
                <a:gridCol w="1143008"/>
                <a:gridCol w="1714512"/>
              </a:tblGrid>
              <a:tr h="928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Бюст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изображение по  грудь, пояс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Торс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изображение туловища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Статуя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изображение во весь рост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Скульптурная группа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многофигурная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Рисунок 21" descr="011-reinhold-begas-thered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786190"/>
            <a:ext cx="1670854" cy="1785950"/>
          </a:xfrm>
          <a:prstGeom prst="rect">
            <a:avLst/>
          </a:prstGeom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143504" y="2500306"/>
          <a:ext cx="400049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48"/>
                <a:gridCol w="2000248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Барельеф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– объем выходит не больше чем на половину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Горельеф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– объем выходит больше чем на половину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Рисунок 28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6190"/>
            <a:ext cx="1128367" cy="1744897"/>
          </a:xfrm>
          <a:prstGeom prst="rect">
            <a:avLst/>
          </a:prstGeom>
        </p:spPr>
      </p:pic>
      <p:pic>
        <p:nvPicPr>
          <p:cNvPr id="30" name="Рисунок 29" descr="0f684855e8d58fdc210f0c389002eb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214686"/>
            <a:ext cx="1214446" cy="2387117"/>
          </a:xfrm>
          <a:prstGeom prst="rect">
            <a:avLst/>
          </a:prstGeom>
        </p:spPr>
      </p:pic>
      <p:pic>
        <p:nvPicPr>
          <p:cNvPr id="31" name="Рисунок 30" descr="i.jpg"/>
          <p:cNvPicPr>
            <a:picLocks noChangeAspect="1"/>
          </p:cNvPicPr>
          <p:nvPr/>
        </p:nvPicPr>
        <p:blipFill>
          <a:blip r:embed="rId5"/>
          <a:srcRect l="25263" r="24210"/>
          <a:stretch>
            <a:fillRect/>
          </a:stretch>
        </p:blipFill>
        <p:spPr>
          <a:xfrm>
            <a:off x="1214414" y="3143248"/>
            <a:ext cx="969751" cy="2399110"/>
          </a:xfrm>
          <a:prstGeom prst="rect">
            <a:avLst/>
          </a:prstGeom>
        </p:spPr>
      </p:pic>
      <p:pic>
        <p:nvPicPr>
          <p:cNvPr id="34" name="Рисунок 33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357562"/>
            <a:ext cx="1930951" cy="2428868"/>
          </a:xfrm>
          <a:prstGeom prst="rect">
            <a:avLst/>
          </a:prstGeom>
        </p:spPr>
      </p:pic>
      <p:pic>
        <p:nvPicPr>
          <p:cNvPr id="35" name="Рисунок 34" descr="barelef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68" y="3357562"/>
            <a:ext cx="1773552" cy="271462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285728"/>
            <a:ext cx="4522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ВИДЫ СКУЛЬПТУР</a:t>
            </a:r>
            <a:endParaRPr lang="ru-RU" sz="3200" dirty="0"/>
          </a:p>
        </p:txBody>
      </p:sp>
      <p:pic>
        <p:nvPicPr>
          <p:cNvPr id="6" name="Рисунок 5" descr="Muhina_rabociy_krestyi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519332"/>
            <a:ext cx="2749860" cy="4338668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28073" y="1597595"/>
            <a:ext cx="2571768" cy="785809"/>
          </a:xfrm>
          <a:prstGeom prst="flowChartPunchedCard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МОНУМЕНТАЛЬНАЯ СКУЛЬПТУРА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42844" y="3071810"/>
            <a:ext cx="2714644" cy="785823"/>
          </a:xfrm>
          <a:prstGeom prst="flowChartPunchedCard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ПАРКОВАЯ СКУЛЬПТУРА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194724" y="3065450"/>
            <a:ext cx="2514596" cy="785819"/>
          </a:xfrm>
          <a:prstGeom prst="flowChartPunchedCard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СКУЛЬПТУРА МАЛЫХ ФОРМ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498112">
            <a:off x="2155895" y="659610"/>
            <a:ext cx="214167" cy="2138838"/>
          </a:xfrm>
          <a:prstGeom prst="downArrow">
            <a:avLst>
              <a:gd name="adj1" fmla="val 50000"/>
              <a:gd name="adj2" fmla="val 706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214810" y="785794"/>
            <a:ext cx="214314" cy="785818"/>
          </a:xfrm>
          <a:prstGeom prst="downArrow">
            <a:avLst>
              <a:gd name="adj1" fmla="val 50000"/>
              <a:gd name="adj2" fmla="val 706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20086177">
            <a:off x="6215651" y="656793"/>
            <a:ext cx="190147" cy="2056380"/>
          </a:xfrm>
          <a:prstGeom prst="downArrow">
            <a:avLst>
              <a:gd name="adj1" fmla="val 50000"/>
              <a:gd name="adj2" fmla="val 706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Рисунок 12" descr="122216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429132"/>
            <a:ext cx="1832524" cy="1374977"/>
          </a:xfrm>
          <a:prstGeom prst="rect">
            <a:avLst/>
          </a:prstGeom>
        </p:spPr>
      </p:pic>
      <p:pic>
        <p:nvPicPr>
          <p:cNvPr id="14" name="Рисунок 13" descr="1300968351zz11zz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143380"/>
            <a:ext cx="2714612" cy="2035959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2" y="214290"/>
            <a:ext cx="912726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_19562_137094731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144441">
            <a:off x="178154" y="1075648"/>
            <a:ext cx="3500462" cy="2928958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/>
          <a:srcRect l="11316" b="13460"/>
          <a:stretch>
            <a:fillRect/>
          </a:stretch>
        </p:blipFill>
        <p:spPr>
          <a:xfrm rot="650587">
            <a:off x="5102364" y="1000270"/>
            <a:ext cx="4082776" cy="2988075"/>
          </a:xfrm>
          <a:prstGeom prst="rect">
            <a:avLst/>
          </a:prstGeom>
        </p:spPr>
      </p:pic>
      <p:pic>
        <p:nvPicPr>
          <p:cNvPr id="6" name="Рисунок 5" descr="b_2015-09-28_1443438037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3240" y="2714620"/>
            <a:ext cx="2571768" cy="397857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676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ТОПИАРНЫЕ СКУЛЬПТУРЫ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ratsk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0"/>
            <a:ext cx="3127061" cy="2071678"/>
          </a:xfrm>
          <a:prstGeom prst="rect">
            <a:avLst/>
          </a:prstGeom>
        </p:spPr>
      </p:pic>
      <p:pic>
        <p:nvPicPr>
          <p:cNvPr id="5" name="Рисунок 4" descr="288200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5649">
            <a:off x="6524440" y="139108"/>
            <a:ext cx="2368959" cy="3158611"/>
          </a:xfrm>
          <a:prstGeom prst="rect">
            <a:avLst/>
          </a:prstGeom>
        </p:spPr>
      </p:pic>
      <p:pic>
        <p:nvPicPr>
          <p:cNvPr id="6" name="Рисунок 5" descr="864481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3526">
            <a:off x="266168" y="165258"/>
            <a:ext cx="2331134" cy="3108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9058" y="1714488"/>
            <a:ext cx="357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CordiaUPC" pitchFamily="34" charset="-34"/>
              </a:rPr>
              <a:t>?</a:t>
            </a:r>
            <a:endParaRPr lang="ru-RU" sz="13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CordiaUPC" pitchFamily="34" charset="-34"/>
            </a:endParaRPr>
          </a:p>
        </p:txBody>
      </p:sp>
      <p:pic>
        <p:nvPicPr>
          <p:cNvPr id="9" name="Рисунок 8" descr="image-1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50910">
            <a:off x="6401886" y="3453186"/>
            <a:ext cx="2181636" cy="3272454"/>
          </a:xfrm>
          <a:prstGeom prst="rect">
            <a:avLst/>
          </a:prstGeom>
        </p:spPr>
      </p:pic>
      <p:pic>
        <p:nvPicPr>
          <p:cNvPr id="10" name="Рисунок 9" descr="img_34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04134">
            <a:off x="364900" y="3449646"/>
            <a:ext cx="1834937" cy="3268336"/>
          </a:xfrm>
          <a:prstGeom prst="rect">
            <a:avLst/>
          </a:prstGeom>
        </p:spPr>
      </p:pic>
      <p:pic>
        <p:nvPicPr>
          <p:cNvPr id="11" name="Picture 2" descr="C:\Users\USER\Desktop\Братск\78574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714753"/>
            <a:ext cx="2359024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423</TotalTime>
  <Words>136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Слайд 1</vt:lpstr>
      <vt:lpstr>ОБЪЕМНЫЕ ИЗОБРАЖЕНИЯ В СКУЛЬПТУРЕ</vt:lpstr>
      <vt:lpstr>Слайд 3</vt:lpstr>
      <vt:lpstr>ВИДЫ СКУЛЬПТУР</vt:lpstr>
      <vt:lpstr>Слайд 5</vt:lpstr>
      <vt:lpstr>Слайд 6</vt:lpstr>
      <vt:lpstr>ТОПИАРНЫЕ СКУЛЬПТУРЫ</vt:lpstr>
      <vt:lpstr>Слайд 8</vt:lpstr>
      <vt:lpstr>Слайд 9</vt:lpstr>
      <vt:lpstr>ПРАКТИЧЕСКАЯ РАБОТА</vt:lpstr>
      <vt:lpstr>Слайд 11</vt:lpstr>
      <vt:lpstr>Слайд 12</vt:lpstr>
      <vt:lpstr>  Ребята, закончите предложение:    1. Было интересно…  2. Было трудно…  3. Я научился…  4. У меня получилось …  5. Мне захотелось…</vt:lpstr>
      <vt:lpstr>Интернет-ресурсы, использованные на уроке: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ОБЪЕМНЫЕ ИЗОБРАЖЕНИЯ В СКУЛЬПТУРЕ</dc:title>
  <dc:creator>директор</dc:creator>
  <cp:lastModifiedBy>USER</cp:lastModifiedBy>
  <cp:revision>53</cp:revision>
  <dcterms:created xsi:type="dcterms:W3CDTF">2010-02-17T14:35:33Z</dcterms:created>
  <dcterms:modified xsi:type="dcterms:W3CDTF">2015-11-11T09:52:40Z</dcterms:modified>
</cp:coreProperties>
</file>