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1" r:id="rId2"/>
    <p:sldId id="272" r:id="rId3"/>
    <p:sldId id="279" r:id="rId4"/>
    <p:sldId id="273" r:id="rId5"/>
    <p:sldId id="274" r:id="rId6"/>
    <p:sldId id="275" r:id="rId7"/>
    <p:sldId id="276" r:id="rId8"/>
    <p:sldId id="277" r:id="rId9"/>
    <p:sldId id="278" r:id="rId10"/>
    <p:sldId id="280" r:id="rId11"/>
    <p:sldId id="260" r:id="rId12"/>
    <p:sldId id="258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7C0"/>
    <a:srgbClr val="F1E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2B4A2-7DE3-4C76-A5CD-EE395EC7CAB9}" type="datetimeFigureOut">
              <a:rPr lang="ru-RU" smtClean="0"/>
              <a:pPr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4A08-4811-4D48-BA85-4AEEAFB44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164" y="980728"/>
            <a:ext cx="8136904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Тема урока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«Русская </a:t>
            </a:r>
            <a:r>
              <a:rPr lang="ru-RU" sz="4000" dirty="0">
                <a:solidFill>
                  <a:schemeClr val="tx1"/>
                </a:solidFill>
              </a:rPr>
              <a:t>народная </a:t>
            </a:r>
            <a:r>
              <a:rPr lang="ru-RU" sz="4000" dirty="0" smtClean="0">
                <a:solidFill>
                  <a:schemeClr val="tx1"/>
                </a:solidFill>
              </a:rPr>
              <a:t>вышивка»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Полотенце - древний оберег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7616" y="5301208"/>
            <a:ext cx="434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Подготовила: учитель ИЗО Кузнецова Е.Ю.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Название и предназначение полотенца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214422"/>
            <a:ext cx="2714644" cy="52149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Древние славяне считали, что жизнь человека имеет начало и конец и полотенце сопровождает его всю жизнь от рождения до смерти.</a:t>
            </a:r>
          </a:p>
          <a:p>
            <a:endParaRPr lang="ru-RU" dirty="0"/>
          </a:p>
        </p:txBody>
      </p:sp>
      <p:pic>
        <p:nvPicPr>
          <p:cNvPr id="4" name="Рисунок 3" descr="Rushnik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88" y="1428736"/>
            <a:ext cx="3132185" cy="5286388"/>
          </a:xfrm>
          <a:prstGeom prst="rect">
            <a:avLst/>
          </a:prstGeom>
        </p:spPr>
      </p:pic>
      <p:pic>
        <p:nvPicPr>
          <p:cNvPr id="6" name="Рисунок 5" descr="Rushnik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500174"/>
            <a:ext cx="3091817" cy="4153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Родильное полотенце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28736"/>
            <a:ext cx="4757742" cy="469742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Родился маленький человек, бабка- повитуха принимает его на полотенце, которое любовно вышивала его мать. Будучи ещё в девушках,  она  позаботилась о своём малыше, снабдив полотенце богатой защитной символикой. Это полотенце называется родильным.</a:t>
            </a:r>
          </a:p>
          <a:p>
            <a:endParaRPr lang="ru-RU" dirty="0"/>
          </a:p>
        </p:txBody>
      </p:sp>
      <p:pic>
        <p:nvPicPr>
          <p:cNvPr id="5" name="Рисунок 4" descr="img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3" y="2045314"/>
            <a:ext cx="4261698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Поясок для новорождённого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402832" cy="22145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 голый животик ребёнку завязывали поясок из выбеленной овечьей </a:t>
            </a:r>
            <a:r>
              <a:rPr lang="ru-RU" dirty="0" smtClean="0"/>
              <a:t>шерсти –оберег. Сомкнулись </a:t>
            </a:r>
            <a:r>
              <a:rPr lang="ru-RU" dirty="0"/>
              <a:t>концы пояска, получился круг-символ солнца и бесконечности. Распоясался- значит, открылся нечистой силе.</a:t>
            </a:r>
          </a:p>
        </p:txBody>
      </p:sp>
      <p:pic>
        <p:nvPicPr>
          <p:cNvPr id="4" name="Рисунок 3" descr="2ef10308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347" y="1268759"/>
            <a:ext cx="1789974" cy="1342481"/>
          </a:xfrm>
          <a:prstGeom prst="rect">
            <a:avLst/>
          </a:prstGeom>
        </p:spPr>
      </p:pic>
      <p:pic>
        <p:nvPicPr>
          <p:cNvPr id="5" name="Рисунок 4" descr="87410308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1268760"/>
            <a:ext cx="1789975" cy="13424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9872" y="3367102"/>
            <a:ext cx="2250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Свивальник</a:t>
            </a:r>
          </a:p>
        </p:txBody>
      </p:sp>
      <p:pic>
        <p:nvPicPr>
          <p:cNvPr id="7" name="Рисунок 6" descr="DSC076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62822" y="3182393"/>
            <a:ext cx="1337173" cy="2550467"/>
          </a:xfrm>
          <a:prstGeom prst="rect">
            <a:avLst/>
          </a:prstGeom>
        </p:spPr>
      </p:pic>
      <p:pic>
        <p:nvPicPr>
          <p:cNvPr id="8" name="Рисунок 7" descr="DSC076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731" y="5289973"/>
            <a:ext cx="1404764" cy="140879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9552" y="42930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Новорожденного ребёнка пеленали в свивальник- узкую длинную полоску ткани, это тоже полотенце.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Вытиральное</a:t>
            </a:r>
            <a:r>
              <a:rPr lang="ru-RU" dirty="0" smtClean="0"/>
              <a:t> полотенце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142984"/>
            <a:ext cx="3786214" cy="434023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наших далёких предков существовал ежедневный магический ритуал очищения водой. Утром- от ночных страхов и ужасов, вечером- от дневных тягот, забот и усталости. В обряд очищения входило и вытирание лица полотенцем и называли его </a:t>
            </a:r>
            <a:r>
              <a:rPr lang="ru-RU" dirty="0" err="1"/>
              <a:t>вытиральное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ba8bc7defa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81" y="1500174"/>
            <a:ext cx="4104650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Свадебное полотенце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500174"/>
            <a:ext cx="3714776" cy="421484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свадьбе жениха и невесту родители </a:t>
            </a:r>
            <a:r>
              <a:rPr lang="ru-RU" dirty="0" smtClean="0"/>
              <a:t>встречали и благословляли </a:t>
            </a:r>
            <a:r>
              <a:rPr lang="ru-RU" dirty="0"/>
              <a:t>с полотенцем в руках, на котором были хлеб да соль. </a:t>
            </a:r>
            <a:r>
              <a:rPr lang="ru-RU" dirty="0" smtClean="0"/>
              <a:t>Вышивали на них птицу-паву в знак любви, дополняли вышивку растительными элементами и маленькими птичками. Это пожелание молодым добра и счастья. </a:t>
            </a:r>
            <a:r>
              <a:rPr lang="ru-RU" dirty="0"/>
              <a:t>		</a:t>
            </a:r>
          </a:p>
        </p:txBody>
      </p:sp>
      <p:pic>
        <p:nvPicPr>
          <p:cNvPr id="4" name="Рисунок 3" descr="2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4143118" cy="46188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Погребальное полотенце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114800" cy="469742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 в последний путь, на кладбище, провожают человека, неся его на полотенцах, на них же опускают в могилу. Это погребальные полотенца. На погребальном полотенце изображались символы души и погребального (жертвенного) костра. Погребальные полотенца после совершения обряда отдавали в храм, на помин души.</a:t>
            </a:r>
          </a:p>
        </p:txBody>
      </p:sp>
      <p:pic>
        <p:nvPicPr>
          <p:cNvPr id="4" name="Рисунок 3" descr="2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5643570" y="1571612"/>
            <a:ext cx="1314452" cy="9763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57752" y="292893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</a:t>
            </a:r>
            <a:r>
              <a:rPr lang="ru-RU" dirty="0" smtClean="0"/>
              <a:t>нак перекликается с символом земли, но ромб, состоящий из трех пар пересекающихся линий, оставался внутри пустым.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Современные полотенца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857232"/>
            <a:ext cx="7543824" cy="11858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Народное искусство хранит вековые традиции, передаваемые из поколения в поколение и сейчас они не утрачены</a:t>
            </a:r>
            <a:endParaRPr lang="ru-RU" dirty="0"/>
          </a:p>
        </p:txBody>
      </p:sp>
      <p:pic>
        <p:nvPicPr>
          <p:cNvPr id="7" name="Рисунок 6" descr="0501073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2856"/>
            <a:ext cx="5201920" cy="3901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515220" cy="5714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Вышивка на полотенце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3861048"/>
            <a:ext cx="4320480" cy="2286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Все полотенца имели </a:t>
            </a:r>
            <a:r>
              <a:rPr lang="ru-RU" sz="2000" dirty="0" smtClean="0"/>
              <a:t>вышитый </a:t>
            </a:r>
            <a:r>
              <a:rPr lang="ru-RU" sz="2000" dirty="0"/>
              <a:t>узор. В вышивках воплощались древние народные символы и обряды</a:t>
            </a:r>
            <a:r>
              <a:rPr lang="ru-RU" sz="2000" dirty="0" smtClean="0"/>
              <a:t>.</a:t>
            </a:r>
          </a:p>
        </p:txBody>
      </p:sp>
      <p:pic>
        <p:nvPicPr>
          <p:cNvPr id="8" name="Рисунок 7" descr="d1f4fdb05c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3429024" cy="56133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Полотенце играло в народной жизни важную роль. Полотенце всегда было очень сильным оберегом, перешедшим из языческой традиции в христианскую. </a:t>
            </a:r>
          </a:p>
          <a:p>
            <a:r>
              <a:rPr lang="ru-RU" sz="2000" dirty="0"/>
              <a:t>На полотенце вышивали узор красными нитками - это был древний оберег дома от злых духов.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186502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857232"/>
            <a:ext cx="6715172" cy="30718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Солнце почиталось как источник жизни, обладающей великой очистительной и охранительной силой. К нему обращались с молитвами о плодородии и благоденствии.  </a:t>
            </a:r>
          </a:p>
          <a:p>
            <a:pPr marL="0" indent="0">
              <a:buNone/>
            </a:pPr>
            <a:r>
              <a:rPr lang="ru-RU" dirty="0" smtClean="0"/>
              <a:t>Косой крест с загнутыми концами – солярный знак - солнцеворот (смена  дня и ночи, времен года). 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vish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150572" y="2793591"/>
            <a:ext cx="4786346" cy="1628009"/>
          </a:xfrm>
          <a:prstGeom prst="rect">
            <a:avLst/>
          </a:prstGeom>
        </p:spPr>
      </p:pic>
      <p:pic>
        <p:nvPicPr>
          <p:cNvPr id="6" name="Рисунок 5" descr="sanswavishi_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3714752"/>
            <a:ext cx="4667240" cy="2574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484784"/>
            <a:ext cx="6177868" cy="2376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Земля, в представление русских крестьян, наделялась человеческими чертами. Её называли «Кормилица – </a:t>
            </a:r>
            <a:r>
              <a:rPr lang="ru-RU" dirty="0" err="1"/>
              <a:t>мать-сыра</a:t>
            </a:r>
            <a:r>
              <a:rPr lang="ru-RU" dirty="0"/>
              <a:t> Земля».</a:t>
            </a:r>
          </a:p>
        </p:txBody>
      </p:sp>
      <p:pic>
        <p:nvPicPr>
          <p:cNvPr id="4" name="Рисунок 3" descr="vish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5429264"/>
            <a:ext cx="5924550" cy="1038225"/>
          </a:xfrm>
          <a:prstGeom prst="rect">
            <a:avLst/>
          </a:prstGeom>
        </p:spPr>
      </p:pic>
      <p:pic>
        <p:nvPicPr>
          <p:cNvPr id="5" name="Рисунок 4" descr="rusyzo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709768" y="2281216"/>
            <a:ext cx="609600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820" y="142852"/>
            <a:ext cx="4829180" cy="50006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Макошь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642918"/>
            <a:ext cx="4543428" cy="40005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Почиталась </a:t>
            </a:r>
            <a:r>
              <a:rPr lang="ru-RU" dirty="0"/>
              <a:t>она в неразрывной связи с водой и растительностью. Изображали ее в виде женской фигуры с птицами в поднятых руках, внутри которой произрастало дерево, а у ног или по краю одежды проходила зубчатая линия, изображающая воду. </a:t>
            </a:r>
          </a:p>
        </p:txBody>
      </p:sp>
      <p:pic>
        <p:nvPicPr>
          <p:cNvPr id="4" name="Рисунок 3" descr="50310184_1256476386_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3122730" cy="3191211"/>
          </a:xfrm>
          <a:prstGeom prst="rect">
            <a:avLst/>
          </a:prstGeom>
        </p:spPr>
      </p:pic>
      <p:pic>
        <p:nvPicPr>
          <p:cNvPr id="6" name="Рисунок 5" descr="50310909_1256477451_0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429132"/>
            <a:ext cx="3929090" cy="21978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Птица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928671"/>
            <a:ext cx="4943452" cy="250032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Считалось, что птица приносит добро человеку . Поэтому на концах свадебных полотенец всегда вышивались птицы в знак согласия, любви и мира в доме, то в образе горделивой птицы – павы, то в виде изящной утицы, плывущей по волнам.  </a:t>
            </a:r>
          </a:p>
        </p:txBody>
      </p:sp>
      <p:pic>
        <p:nvPicPr>
          <p:cNvPr id="7" name="Рисунок 6" descr="9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80728"/>
            <a:ext cx="3852893" cy="2524125"/>
          </a:xfrm>
          <a:prstGeom prst="rect">
            <a:avLst/>
          </a:prstGeom>
        </p:spPr>
      </p:pic>
      <p:pic>
        <p:nvPicPr>
          <p:cNvPr id="8" name="Рисунок 7" descr="Rushnik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3861048"/>
            <a:ext cx="4148138" cy="27460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757742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4357750" cy="57864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Хранителем домашнего очага считался конь, воспринимаемый как самое сильное домашнее животное. По древней легенде коню отводилась почетная роль учувствовать в передвижение солнца по небу, которое днем мчится в колеснице, запряженной златокудрыми конями, а ночью плывет по синему морю в ладье.  Фигуры коней и ладьи изображались на подзорах и полотенцах. </a:t>
            </a:r>
          </a:p>
          <a:p>
            <a:endParaRPr lang="ru-RU" dirty="0"/>
          </a:p>
        </p:txBody>
      </p:sp>
      <p:pic>
        <p:nvPicPr>
          <p:cNvPr id="4" name="Рисунок 3" descr="6d813781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9" y="1124744"/>
            <a:ext cx="3707335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4686304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Дерево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857232"/>
            <a:ext cx="2900354" cy="58579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Дерево – один из древнейших символов, Древо жизни, так представляли предки вселенную. Они думали, что на небе есть райские сады, и растет там чудо-дерево с волшебными плодами. Древо жизни, дерево, рождающее новую жизнь, было символом жизни, единства рода, его продолжением и благополучием. </a:t>
            </a:r>
          </a:p>
          <a:p>
            <a:endParaRPr lang="ru-RU" dirty="0"/>
          </a:p>
        </p:txBody>
      </p:sp>
      <p:pic>
        <p:nvPicPr>
          <p:cNvPr id="5" name="Рисунок 4" descr="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1830452" cy="2723357"/>
          </a:xfrm>
          <a:prstGeom prst="rect">
            <a:avLst/>
          </a:prstGeom>
        </p:spPr>
      </p:pic>
      <p:pic>
        <p:nvPicPr>
          <p:cNvPr id="6" name="Рисунок 5" descr="skaz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287" y="1700808"/>
            <a:ext cx="3286116" cy="25500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714356"/>
            <a:ext cx="4257676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36712"/>
            <a:ext cx="5929354" cy="200026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Животворящая сила воды, питающей Землю, изображалось в виде водоплавающих сил, а сами воды – в виде зигзагообразных полосок. </a:t>
            </a:r>
          </a:p>
          <a:p>
            <a:endParaRPr lang="ru-RU" dirty="0"/>
          </a:p>
        </p:txBody>
      </p:sp>
      <p:pic>
        <p:nvPicPr>
          <p:cNvPr id="7" name="Рисунок 6" descr="rusyz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429000"/>
            <a:ext cx="5595934" cy="25881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F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656</Words>
  <Application>Microsoft Office PowerPoint</Application>
  <PresentationFormat>Экран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Полотенце - древний оберег</vt:lpstr>
      <vt:lpstr>Вышивка на полотенце</vt:lpstr>
      <vt:lpstr>Солнце</vt:lpstr>
      <vt:lpstr>Земля</vt:lpstr>
      <vt:lpstr>Макошь</vt:lpstr>
      <vt:lpstr>Птица</vt:lpstr>
      <vt:lpstr>Конь</vt:lpstr>
      <vt:lpstr>Дерево</vt:lpstr>
      <vt:lpstr>Вода</vt:lpstr>
      <vt:lpstr>Название и предназначение полотенца</vt:lpstr>
      <vt:lpstr>Родильное полотенце</vt:lpstr>
      <vt:lpstr>Поясок для новорождённого</vt:lpstr>
      <vt:lpstr>Вытиральное полотенце</vt:lpstr>
      <vt:lpstr>Свадебное полотенце</vt:lpstr>
      <vt:lpstr>Погребальное полотенце</vt:lpstr>
      <vt:lpstr>Современные полотенца</vt:lpstr>
    </vt:vector>
  </TitlesOfParts>
  <Company>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Akella</dc:creator>
  <cp:lastModifiedBy>Пользователь</cp:lastModifiedBy>
  <cp:revision>35</cp:revision>
  <dcterms:created xsi:type="dcterms:W3CDTF">2011-02-01T17:48:49Z</dcterms:created>
  <dcterms:modified xsi:type="dcterms:W3CDTF">2015-10-26T19:05:27Z</dcterms:modified>
</cp:coreProperties>
</file>