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8" r:id="rId4"/>
    <p:sldId id="257" r:id="rId5"/>
    <p:sldId id="270" r:id="rId6"/>
    <p:sldId id="266" r:id="rId7"/>
    <p:sldId id="265" r:id="rId8"/>
    <p:sldId id="262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05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9B32A-2E8B-4FCF-9BAD-CB7417F87851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76794-F009-4BE5-B48E-1D93DD0ED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76794-F009-4BE5-B48E-1D93DD0EDE6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42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9D96-B08A-4BA7-A8B4-50C773D26795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F5E4-7D9D-49CE-899C-6536C10C8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AppData\Local\Microsoft\Windows\Temporary Internet Files\Content.IE5\IO7RX8UL\MM9003567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2257448" cy="2257448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AppData\Local\Microsoft\Windows\Temporary Internet Files\Content.IE5\XUR3Z5O1\MM90035671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46" y="3929066"/>
            <a:ext cx="2357454" cy="235745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42910" y="285728"/>
            <a:ext cx="7643866" cy="307183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u="sng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–восстановительные </a:t>
            </a:r>
          </a:p>
          <a:p>
            <a:pPr algn="ctr"/>
            <a:r>
              <a:rPr lang="ru-RU" sz="44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</a:t>
            </a:r>
            <a:endParaRPr lang="ru-RU" sz="4400" b="1" i="1" u="sng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7158" y="357166"/>
            <a:ext cx="8429684" cy="621510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метод электронного баланса,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допишите схемы и составьте уравнения,</a:t>
            </a:r>
          </a:p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расставив коэффициенты </a:t>
            </a:r>
          </a:p>
          <a:p>
            <a:pPr algn="ctr"/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+ 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 + Zn</a:t>
            </a: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+ HNO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NO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514350" indent="-514350" algn="ctr">
              <a:buAutoNum type="arabicPeriod"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+ MgSO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86446" y="464344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15008" y="357187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57884" y="4143380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14744" y="5214950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86182" y="5715016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3571876"/>
            <a:ext cx="2326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6286512" y="4286256"/>
            <a:ext cx="1357322" cy="1214446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4857760"/>
            <a:ext cx="4322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2Cu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=2 Cu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643834" y="4643446"/>
            <a:ext cx="1500166" cy="1571636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5500702"/>
            <a:ext cx="6195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Zn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= Zn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357166"/>
            <a:ext cx="8429684" cy="278608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протекающие с изменением степеней окисления атомов всех или некоторых элементов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входящих в состав реагирующих веществ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окислительно-восстановительными.</a:t>
            </a:r>
            <a:endParaRPr lang="ru-RU" sz="3200" b="1" i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4282" y="214290"/>
            <a:ext cx="8643998" cy="157163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Восстановитель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вещество 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состав которого входит элемент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отдающий  электроны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928802"/>
            <a:ext cx="3714776" cy="7143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2e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Mg</a:t>
            </a:r>
            <a:r>
              <a:rPr lang="en-US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endParaRPr lang="ru-RU" sz="3200" b="1" i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3286124"/>
            <a:ext cx="8072494" cy="14144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процесс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который при этом происходит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называется процессом </a:t>
            </a:r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окисления</a:t>
            </a:r>
            <a:endParaRPr lang="ru-RU" sz="3200" b="1" i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5715016"/>
            <a:ext cx="7858180" cy="9144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окисления  атома при этом повышается</a:t>
            </a:r>
            <a:endParaRPr lang="ru-RU" sz="3200" b="1" i="1" dirty="0" smtClean="0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285852" y="1857364"/>
            <a:ext cx="1143008" cy="785818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14810" y="4786322"/>
            <a:ext cx="484632" cy="71438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6429388" y="2357430"/>
            <a:ext cx="1500198" cy="928694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  <p:bldP spid="10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85720" y="285728"/>
            <a:ext cx="8429684" cy="135732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вещество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состав которого входит элемент, принимающий электроны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08" y="1785926"/>
            <a:ext cx="4000528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=Cu</a:t>
            </a:r>
            <a:r>
              <a:rPr lang="en-US" sz="44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4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500034" y="1643050"/>
            <a:ext cx="1357322" cy="1071570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3071810"/>
            <a:ext cx="8001056" cy="150019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процесс который при этом происходит называется процессом</a:t>
            </a:r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восстановления</a:t>
            </a:r>
            <a:endParaRPr lang="ru-RU" sz="3200" b="1" i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72140"/>
            <a:ext cx="8572560" cy="107157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окисления атома при этом понижается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357950" y="2143116"/>
            <a:ext cx="1857388" cy="78581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143372" y="4714884"/>
            <a:ext cx="484632" cy="71438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znanie.podelise.ru/tw_files2/urls_834/3/d-2683/2683_html_4f0fc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436690" cy="3929090"/>
          </a:xfrm>
          <a:prstGeom prst="roundRect">
            <a:avLst>
              <a:gd name="adj" fmla="val 16667"/>
            </a:avLst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14290"/>
            <a:ext cx="4143404" cy="8572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Восстановителями могут быть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4876" y="214290"/>
            <a:ext cx="4143404" cy="78581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Окислителями могут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быть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643050"/>
            <a:ext cx="4214842" cy="521495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Простые вещества-металлы.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Сложные вещества - восстановители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в их состав  входит атом элемента в минимальной степени окисления . Например:</a:t>
            </a:r>
          </a:p>
          <a:p>
            <a:pPr algn="ctr"/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32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32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32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i="1" baseline="-25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4286280" cy="521495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Простые вещества –неметаллы - только  кислород и фтор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(кроме реакции кислорода с фтором):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Сложные вещества-окислители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в их состав входит атом элемента в максимальной степени окисления. Например:</a:t>
            </a:r>
          </a:p>
          <a:p>
            <a:pPr algn="ctr"/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+5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+6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1071546"/>
            <a:ext cx="484632" cy="571504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29388" y="1071546"/>
            <a:ext cx="484632" cy="571504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285836"/>
            <a:ext cx="4357718" cy="557216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Межмолекулярные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реакции, в которых окисляющиеся и восстанавливающиеся атомы находятся в молекулах разных веществ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например:</a:t>
            </a:r>
            <a:endParaRPr lang="en-US" sz="2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36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+CL</a:t>
            </a:r>
            <a:r>
              <a:rPr lang="en-US" sz="36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=S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0"/>
            <a:ext cx="7715304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окислительно-восстановительных реакций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1285860"/>
            <a:ext cx="4286280" cy="557214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Внутримолекулярны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 — реакции, в которых окисляющиеся и восстанавливающиеся атомы находятся в молекулах одного и того же вещества, например: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36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=2H</a:t>
            </a:r>
            <a:r>
              <a:rPr lang="en-US" sz="36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="1" i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000364" y="928670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215074" y="928670"/>
            <a:ext cx="357190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71472" y="214290"/>
            <a:ext cx="8072494" cy="8572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составления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-восстановительной реакции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1142984"/>
            <a:ext cx="8643998" cy="571501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1214422"/>
            <a:ext cx="8003746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Записываем схему химической реакции</a:t>
            </a:r>
          </a:p>
          <a:p>
            <a:pPr marL="457200" indent="-457200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 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Расставляем степени окисления атомов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частвующих в химической реакции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</a:p>
          <a:p>
            <a:pPr marL="457200" indent="-457200"/>
            <a:endParaRPr lang="ru-RU" sz="32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3.Находим атомы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которые изменяют свою</a:t>
            </a:r>
          </a:p>
          <a:p>
            <a:pPr marL="457200" indent="-45720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степень окисления</a:t>
            </a:r>
          </a:p>
          <a:p>
            <a:pPr marL="457200" indent="-45720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3600" b="1" i="1" baseline="30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357422" y="1928802"/>
            <a:ext cx="71438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9058" y="6072206"/>
            <a:ext cx="1295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5500694" y="6286520"/>
            <a:ext cx="1071570" cy="571480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86050" y="3786190"/>
            <a:ext cx="71438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571480"/>
            <a:ext cx="8501122" cy="557216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ru-RU" b="1" i="1" dirty="0" smtClean="0">
              <a:solidFill>
                <a:schemeClr val="tx1"/>
              </a:solidFill>
            </a:endParaRPr>
          </a:p>
          <a:p>
            <a:pPr marL="457200" indent="-457200"/>
            <a:endParaRPr lang="en-US" sz="2400" b="1" i="1" baseline="30000" dirty="0" smtClean="0">
              <a:solidFill>
                <a:schemeClr val="tx1"/>
              </a:solidFill>
            </a:endParaRPr>
          </a:p>
          <a:p>
            <a:pPr marL="457200" indent="-457200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643182"/>
            <a:ext cx="5143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3200" b="1" i="1" dirty="0" smtClean="0">
                <a:solidFill>
                  <a:srgbClr val="C00000"/>
                </a:solidFill>
              </a:rPr>
              <a:t>   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2e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=Ca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pPr marL="457200" indent="-457200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+ 4e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2O</a:t>
            </a:r>
            <a:r>
              <a:rPr lang="en-US" sz="32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sz="3200" b="1" i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750463" y="3178967"/>
            <a:ext cx="1214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572000" y="257174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4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2146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2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500562" y="3143248"/>
            <a:ext cx="128588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57818" y="264318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</a:rPr>
              <a:t>2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32146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1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214942" y="3143248"/>
            <a:ext cx="128588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57884" y="2571744"/>
            <a:ext cx="3059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восстановитель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3214686"/>
            <a:ext cx="2091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окислитель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3857628"/>
            <a:ext cx="7715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6</a:t>
            </a:r>
            <a:r>
              <a:rPr lang="ru-RU" dirty="0" smtClean="0"/>
              <a:t>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Расставляем  цифры, полученные в электронном балансе в химическое уравнение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6429388" y="4572008"/>
            <a:ext cx="2000264" cy="1143008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5214950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2Ca + O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 2CaO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857232"/>
            <a:ext cx="74295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4.Составляем электронный баланс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записывая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процесс отдачи и присоединения электронов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2e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Ca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</a:p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+ 4e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2O</a:t>
            </a:r>
            <a:r>
              <a:rPr lang="en-US" sz="28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sz="2800" b="1" i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 animBg="1"/>
      <p:bldP spid="15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331</Words>
  <Application>Microsoft Office PowerPoint</Application>
  <PresentationFormat>Экран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Уч1</cp:lastModifiedBy>
  <cp:revision>66</cp:revision>
  <dcterms:created xsi:type="dcterms:W3CDTF">2013-07-22T14:27:24Z</dcterms:created>
  <dcterms:modified xsi:type="dcterms:W3CDTF">2015-10-26T09:59:13Z</dcterms:modified>
</cp:coreProperties>
</file>