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1" r:id="rId12"/>
    <p:sldId id="268" r:id="rId13"/>
    <p:sldId id="272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DCF-022B-4A03-946C-A58915FF5E03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301C-6B8F-4924-8990-C66EF042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3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DCF-022B-4A03-946C-A58915FF5E03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301C-6B8F-4924-8990-C66EF042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DCF-022B-4A03-946C-A58915FF5E03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301C-6B8F-4924-8990-C66EF042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9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DCF-022B-4A03-946C-A58915FF5E03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301C-6B8F-4924-8990-C66EF042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3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DCF-022B-4A03-946C-A58915FF5E03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301C-6B8F-4924-8990-C66EF042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0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DCF-022B-4A03-946C-A58915FF5E03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301C-6B8F-4924-8990-C66EF042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01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DCF-022B-4A03-946C-A58915FF5E03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301C-6B8F-4924-8990-C66EF042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8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DCF-022B-4A03-946C-A58915FF5E03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301C-6B8F-4924-8990-C66EF042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8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DCF-022B-4A03-946C-A58915FF5E03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301C-6B8F-4924-8990-C66EF042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DCF-022B-4A03-946C-A58915FF5E03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301C-6B8F-4924-8990-C66EF042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7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7DCF-022B-4A03-946C-A58915FF5E03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301C-6B8F-4924-8990-C66EF042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6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9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D7DCF-022B-4A03-946C-A58915FF5E03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301C-6B8F-4924-8990-C66EF042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9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y-art.biz/uploads/posts/2009-03/1236260205_1g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196752"/>
            <a:ext cx="459009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Жанр </a:t>
            </a:r>
            <a:b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портрет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301208"/>
            <a:ext cx="3157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Кузнецовой Е.Ю.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95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4" descr="Рисунок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6" y="668277"/>
            <a:ext cx="2838277" cy="540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Рисунок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68277"/>
            <a:ext cx="3605212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3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5" name="Picture 27" descr="Рисунок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762000"/>
            <a:ext cx="42037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 descr="Рисунок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765175"/>
            <a:ext cx="42116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9" descr="Рисунок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765175"/>
            <a:ext cx="42037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30" descr="Рисунок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765175"/>
            <a:ext cx="41973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31" descr="Рисунок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765175"/>
            <a:ext cx="4186237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656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3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Рисуно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1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6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Рисунок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0"/>
            <a:ext cx="547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9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Великий портретист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Леонардо да Винчи (1452-1519)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234534"/>
            <a:ext cx="8229600" cy="136281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Вглядываясь в его творения, испытываешь восторг- сколько труда, любви и мысли вложено в каждый мазок! Леонардо работал неустанно и радостно. Его полотна озарены нежностью, в них явственность ощутимы творческое горение и могучий созидательный импульс.  </a:t>
            </a:r>
          </a:p>
          <a:p>
            <a:endParaRPr lang="ru-RU" dirty="0"/>
          </a:p>
        </p:txBody>
      </p:sp>
      <p:pic>
        <p:nvPicPr>
          <p:cNvPr id="4" name="Picture 17" descr="Картинка 5 из 1183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3024336" cy="37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5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Его лучшие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775"/>
            <a:ext cx="3240360" cy="45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31431" y="6279697"/>
            <a:ext cx="2726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Мона</a:t>
            </a:r>
            <a:r>
              <a:rPr lang="ru-RU" sz="2000" dirty="0" smtClean="0"/>
              <a:t> Лиза (Джоконда)</a:t>
            </a:r>
            <a:endParaRPr lang="ru-RU" sz="2000" dirty="0"/>
          </a:p>
        </p:txBody>
      </p:sp>
      <p:pic>
        <p:nvPicPr>
          <p:cNvPr id="8" name="Picture 7" descr="мерс 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627529"/>
            <a:ext cx="2880320" cy="45173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6132513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Дама с горностаем</a:t>
            </a:r>
          </a:p>
          <a:p>
            <a:pPr algn="ctr"/>
            <a:r>
              <a:rPr lang="ru-RU" dirty="0" smtClean="0"/>
              <a:t>(Портрет </a:t>
            </a:r>
            <a:r>
              <a:rPr lang="ru-RU" dirty="0" err="1" smtClean="0"/>
              <a:t>Чечилии</a:t>
            </a:r>
            <a:r>
              <a:rPr lang="ru-RU" dirty="0" smtClean="0"/>
              <a:t> </a:t>
            </a:r>
            <a:r>
              <a:rPr lang="ru-RU" dirty="0" err="1" smtClean="0"/>
              <a:t>Галлерани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06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28775"/>
            <a:ext cx="3312170" cy="4464050"/>
          </a:xfrm>
          <a:prstGeom prst="rect">
            <a:avLst/>
          </a:prstGeom>
          <a:ln/>
        </p:spPr>
      </p:pic>
      <p:sp>
        <p:nvSpPr>
          <p:cNvPr id="6" name="Прямоугольник 5"/>
          <p:cNvSpPr/>
          <p:nvPr/>
        </p:nvSpPr>
        <p:spPr>
          <a:xfrm>
            <a:off x="1043608" y="6237312"/>
            <a:ext cx="20024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Святой Иероним</a:t>
            </a:r>
            <a:endParaRPr lang="ru-RU" sz="2000" dirty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628775"/>
            <a:ext cx="3488894" cy="4464050"/>
          </a:xfrm>
          <a:prstGeom prst="rect">
            <a:avLst/>
          </a:prstGeom>
          <a:ln/>
        </p:spPr>
      </p:pic>
      <p:sp>
        <p:nvSpPr>
          <p:cNvPr id="9" name="Прямоугольник 8"/>
          <p:cNvSpPr/>
          <p:nvPr/>
        </p:nvSpPr>
        <p:spPr>
          <a:xfrm>
            <a:off x="5508104" y="6237312"/>
            <a:ext cx="2120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Гротескные головы.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750" y="332656"/>
            <a:ext cx="788118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У</a:t>
            </a:r>
            <a:r>
              <a:rPr lang="ru-RU" dirty="0" smtClean="0"/>
              <a:t> Леонардо была привычка бродить по улицам в поисках красивых или уродливых лиц.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Свои впечатления Леонардо заносил в специальную книжечку для эскизов.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91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1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5727"/>
            <a:ext cx="39624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0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85567"/>
            <a:ext cx="4919662" cy="526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1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8" descr="Рисуно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8200"/>
            <a:ext cx="4248472" cy="52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6" descr="Рисунок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26" y="838200"/>
            <a:ext cx="3784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6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7" descr="Рисун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441825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6" descr="Рисунок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89" y="764704"/>
            <a:ext cx="4699379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6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5" descr="Рисунок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28444"/>
            <a:ext cx="4289425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4" descr="Рисунок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69" y="728444"/>
            <a:ext cx="38227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9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3" descr="Рисунок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3738"/>
            <a:ext cx="3810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1" descr="Рисунок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3737"/>
            <a:ext cx="3816424" cy="545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84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93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Великий портретист Леонардо да Винчи (1452-1519)</vt:lpstr>
      <vt:lpstr>Его лучшие работы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  портрет</dc:title>
  <dc:creator>Пользователь</dc:creator>
  <cp:lastModifiedBy>Пользователь</cp:lastModifiedBy>
  <cp:revision>2</cp:revision>
  <dcterms:created xsi:type="dcterms:W3CDTF">2015-10-28T18:58:33Z</dcterms:created>
  <dcterms:modified xsi:type="dcterms:W3CDTF">2015-10-28T19:13:58Z</dcterms:modified>
</cp:coreProperties>
</file>