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130425"/>
            <a:ext cx="460851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Архитектура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i="1" dirty="0" smtClean="0">
                <a:solidFill>
                  <a:srgbClr val="FF0000"/>
                </a:solidFill>
              </a:rPr>
              <a:t>термины и понятия в картинках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Электронная библиотека Скачать книги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305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1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7261" y="5517232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Детинец </a:t>
            </a:r>
            <a:r>
              <a:rPr lang="ru-RU" dirty="0"/>
              <a:t>- древний кремль, расположенный в центре города.</a:t>
            </a:r>
          </a:p>
        </p:txBody>
      </p:sp>
      <p:pic>
        <p:nvPicPr>
          <p:cNvPr id="9218" name="Picture 2" descr="12 Марта 2014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8" y="121212"/>
            <a:ext cx="762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0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73325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Храмы – </a:t>
            </a:r>
            <a:r>
              <a:rPr lang="ru-RU" dirty="0"/>
              <a:t>культовые постройки, которые воплощают образ мироустройства в той или иной религии (христианство, буддизм, ислам), ее основные ценности.</a:t>
            </a:r>
          </a:p>
        </p:txBody>
      </p:sp>
      <p:pic>
        <p:nvPicPr>
          <p:cNvPr id="10242" name="Picture 2" descr="Сотрудники милиции провели массовую эвакуацию людей из храма Христа &quot; Смотре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772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Мечеть</a:t>
            </a:r>
            <a:r>
              <a:rPr lang="ru-RU" dirty="0"/>
              <a:t>-великий купол мусульманского храма, символизирующий единственного бога Аллаха.</a:t>
            </a:r>
          </a:p>
        </p:txBody>
      </p:sp>
      <p:pic>
        <p:nvPicPr>
          <p:cNvPr id="11266" name="Picture 2" descr="Купола и главы хра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01" y="1886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амадан (начало поста) - праздник 11 Августа 2014 года / гороскоп на сегодня, праздники и выход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2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goda Города Архитектура Дома arhitektura DCH6O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" y="27294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1" y="6381328"/>
            <a:ext cx="522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Пагода</a:t>
            </a:r>
            <a:r>
              <a:rPr lang="ru-RU" dirty="0"/>
              <a:t>  -  буддийский храм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12292" name="Picture 4" descr="Эзотерика. Статьи, практики, наставления, диктовки. Эзотерический портал &quot;Живое знание&quot;. Стр. 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759"/>
            <a:ext cx="3494535" cy="26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2144"/>
            <a:ext cx="8640960" cy="101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3d-архитектура &quot; Фэнтези, фантастика, игр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4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2.Монументальная живопись </a:t>
            </a:r>
            <a:r>
              <a:rPr lang="ru-RU" dirty="0"/>
              <a:t>–живопись на архитектурных сооружениях и других стационарных основаниях.</a:t>
            </a:r>
          </a:p>
        </p:txBody>
      </p:sp>
      <p:pic>
        <p:nvPicPr>
          <p:cNvPr id="2050" name="Picture 2" descr="монументальное искус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6"/>
          <a:stretch/>
        </p:blipFill>
        <p:spPr bwMode="auto">
          <a:xfrm>
            <a:off x="0" y="-13033"/>
            <a:ext cx="9144000" cy="53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8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Бронзовые влюбленные в Новополоцке вызвали недоумение у горожан - Новости OPEN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28631"/>
            <a:ext cx="4405964" cy="33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овременная живопись и скульптур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2" y="3545864"/>
            <a:ext cx="2160030" cy="2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2620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8712968" cy="71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Декоративно прикладное искусств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 bwMode="auto">
          <a:xfrm>
            <a:off x="37215" y="2375833"/>
            <a:ext cx="3491880" cy="36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екоративная скульптура &quot;Печкин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99" y="2276872"/>
            <a:ext cx="261502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1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805264"/>
            <a:ext cx="833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Архитектурный ансамбль </a:t>
            </a:r>
            <a:r>
              <a:rPr lang="ru-RU" dirty="0"/>
              <a:t>- оформленная как целое группа зданий, сооружений</a:t>
            </a:r>
          </a:p>
        </p:txBody>
      </p:sp>
      <p:pic>
        <p:nvPicPr>
          <p:cNvPr id="4098" name="Picture 2" descr="Архитектурные ансамбли, фото ОАЭ: ZlataTrave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30054" cy="56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7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20" y="6381328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Фронтон</a:t>
            </a:r>
            <a:r>
              <a:rPr lang="ru-RU" dirty="0"/>
              <a:t>  - </a:t>
            </a:r>
            <a:r>
              <a:rPr lang="ru-RU" i="1" dirty="0"/>
              <a:t> треугольная </a:t>
            </a:r>
            <a:r>
              <a:rPr lang="ru-RU" dirty="0"/>
              <a:t>деталь под крышей с двух сторон.</a:t>
            </a:r>
          </a:p>
        </p:txBody>
      </p:sp>
      <p:pic>
        <p:nvPicPr>
          <p:cNvPr id="5122" name="Picture 2" descr="Баня из бруса ПРБ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8"/>
          <a:stretch/>
        </p:blipFill>
        <p:spPr bwMode="auto">
          <a:xfrm>
            <a:off x="15420" y="0"/>
            <a:ext cx="6096000" cy="24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ИМПАН Лепнина - Словарь термин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 b="21691"/>
          <a:stretch/>
        </p:blipFill>
        <p:spPr bwMode="auto">
          <a:xfrm>
            <a:off x="1431179" y="2406778"/>
            <a:ext cx="6296025" cy="21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usya Осокорки-Киев Дом &quot;Сабина&quot; - Страница 14 - Строим До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" b="11559"/>
          <a:stretch/>
        </p:blipFill>
        <p:spPr bwMode="auto">
          <a:xfrm>
            <a:off x="3048000" y="4272454"/>
            <a:ext cx="6096000" cy="21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7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052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Арка </a:t>
            </a:r>
            <a:r>
              <a:rPr lang="ru-RU" dirty="0"/>
              <a:t> -  </a:t>
            </a:r>
            <a:r>
              <a:rPr lang="ru-RU" i="1" dirty="0"/>
              <a:t>дугообразное перекрытие </a:t>
            </a:r>
            <a:r>
              <a:rPr lang="ru-RU" dirty="0"/>
              <a:t> проемов в стене (окон, дверей, ворот )</a:t>
            </a:r>
            <a:endParaRPr lang="ru-RU" dirty="0"/>
          </a:p>
        </p:txBody>
      </p:sp>
      <p:pic>
        <p:nvPicPr>
          <p:cNvPr id="6148" name="Picture 4" descr="ATCache: Царицыно (дворцово-парковый ансамбль) -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03338"/>
            <a:ext cx="4782968" cy="35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рка в интерьере д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0" y="2996951"/>
            <a:ext cx="3418013" cy="26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амки дверны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9" y="480670"/>
            <a:ext cx="3418013" cy="22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82" y="528753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Триумфальная арка, триумфальные ворота</a:t>
            </a:r>
            <a:r>
              <a:rPr lang="ru-RU" dirty="0"/>
              <a:t> – постоянное или временное монументальное оформление проезда (обычно арочное), торжественное сооружение в честь военных побед и других знаменательных событий. </a:t>
            </a:r>
            <a:endParaRPr lang="ru-RU" dirty="0"/>
          </a:p>
        </p:txBody>
      </p:sp>
      <p:pic>
        <p:nvPicPr>
          <p:cNvPr id="7172" name="Picture 4" descr="Возвышающаяся в центре площади Звезды Триумфальная арка (Arc de Triomphe) - самая большая в мире, ни одному тирану с тех пор 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3426"/>
          <a:stretch/>
        </p:blipFill>
        <p:spPr bwMode="auto">
          <a:xfrm>
            <a:off x="4499992" y="332656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Туризм в Беларуси: новости, события, провести выходные в Белорусс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r="19204"/>
          <a:stretch/>
        </p:blipFill>
        <p:spPr bwMode="auto">
          <a:xfrm>
            <a:off x="179512" y="286866"/>
            <a:ext cx="4234354" cy="46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1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Акрополь</a:t>
            </a:r>
            <a:r>
              <a:rPr lang="ru-RU" dirty="0"/>
              <a:t> – возвышенная и укрепленная часть древнегреческого города, крепость, убежище на случай войны во времена Античности.</a:t>
            </a:r>
          </a:p>
        </p:txBody>
      </p:sp>
      <p:pic>
        <p:nvPicPr>
          <p:cNvPr id="8194" name="Picture 2" descr="Акроп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9" y="836712"/>
            <a:ext cx="87480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50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77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Архитектура термины и понятия в картинках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</dc:title>
  <dc:creator>Пользователь</dc:creator>
  <cp:lastModifiedBy>Пользователь</cp:lastModifiedBy>
  <cp:revision>5</cp:revision>
  <dcterms:created xsi:type="dcterms:W3CDTF">2015-01-21T17:43:00Z</dcterms:created>
  <dcterms:modified xsi:type="dcterms:W3CDTF">2015-01-21T18:33:01Z</dcterms:modified>
</cp:coreProperties>
</file>