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0" r:id="rId4"/>
    <p:sldId id="285" r:id="rId5"/>
    <p:sldId id="286" r:id="rId6"/>
    <p:sldId id="281" r:id="rId7"/>
    <p:sldId id="282" r:id="rId8"/>
    <p:sldId id="283" r:id="rId9"/>
    <p:sldId id="284" r:id="rId10"/>
    <p:sldId id="263" r:id="rId11"/>
    <p:sldId id="262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53" d="100"/>
          <a:sy n="53" d="100"/>
        </p:scale>
        <p:origin x="-186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D8F9-60EF-4944-AC39-62ACFF811BB4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B4F5-72A6-49E6-A1E9-528EF47ED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8731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DF74-F838-4872-B10E-30629BDC8D8C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0376-C245-4D14-9136-25CEA18D5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05647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7417-A1C4-429B-9817-1463B0238181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D3B3-5DC4-4677-BE24-CA7401CB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34398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B8BD-ED8B-4928-A9D2-715A48985190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A982-B3B0-44C0-A609-81B53AE76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61398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12E1-A104-4CAB-880E-DC6DDB86D3CB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AFE8-8C72-46BA-9D64-500B2E4E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18703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B4F1-CF5E-4860-BC13-6CFA13C0D61D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C2B9-2297-4A9A-8587-A488E4669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7370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4340-D1FC-40CE-8E57-CC7A774423F8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EF3A-E698-4EAF-86DC-71D823A37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1290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3286-3802-4269-BBA8-F3D5100E0D58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CFA8-6FCD-4FC4-85CC-D05A38210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50026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F92E-8089-4BAF-A644-05E5B673D1DE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744F-E70B-4E03-9367-9E3433049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83069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7A23-182C-45E5-BB89-095C075F4844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3EFD-CD0C-4C20-8E7D-91D182FD9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57035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C2E2-2F35-43D2-8F93-C4F2069FBC35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FC96-1CFD-4079-8089-845B98537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26710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38083-C8F3-4B53-9E5E-5618218D2135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2512E-2EEB-404C-8F3D-AECF2734D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roza.ru/pics/2009/05/13/10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1557338"/>
            <a:ext cx="6815137" cy="466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081" y="620688"/>
            <a:ext cx="86635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Театральное искусство и художник</a:t>
            </a:r>
            <a:endParaRPr lang="ru-RU" sz="3200" b="1" i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3104" y="292387"/>
            <a:ext cx="849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Режиссёры, драматурги.</a:t>
            </a:r>
          </a:p>
        </p:txBody>
      </p:sp>
      <p:pic>
        <p:nvPicPr>
          <p:cNvPr id="7171" name="Picture 2" descr="http://img-fotki.yandex.ru/get/6003/festival-2011.9/0_530a7_940b46f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908050"/>
            <a:ext cx="2844800" cy="4710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zebrae.ru/images/authors/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06463"/>
            <a:ext cx="3303587" cy="471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 descr="http://rus.ruvr.ru/data/952/031/1235/Lubimo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908050"/>
            <a:ext cx="26670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8" descr="http://www.media.nakanune.ru/images/pictures/image_big_360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3397250"/>
            <a:ext cx="2667000" cy="3176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00038" y="5791200"/>
            <a:ext cx="582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 Иван Пырьев,        Евгений Вахтангов,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Юрий Любимов,     Сергей Бондарчук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07950" y="196850"/>
            <a:ext cx="87852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И все же театр не мыслим без актера. Актер — это душа театра, хотя сам по себе «актер» может быть и куклой (как в театрах кукольных), его лицо может скрывать маска (как в театрах античных или традиционных восточных), может только петь или только говорить (как в театрах оперных или драматических), может, наконец, просто молчать (как в театре пантомимы). </a:t>
            </a:r>
          </a:p>
        </p:txBody>
      </p:sp>
      <p:pic>
        <p:nvPicPr>
          <p:cNvPr id="12291" name="Picture 10" descr="РОМАНТИКА ЗАСТОЙНЫХ ВРЕМЕН В КОМЕДИИ &quot;ВОСЬМИДЕСЯТЫЕ&quot; ЛЕАН-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" y="2333625"/>
            <a:ext cx="434181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Максим Аверин &quot;Известия&quot;, 5 июля 2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24375"/>
            <a:ext cx="26622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Скорый &quot;Москва-Россия&quot; (2014) Смотреть онлай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56"/>
          <a:stretch>
            <a:fillRect/>
          </a:stretch>
        </p:blipFill>
        <p:spPr bwMode="auto">
          <a:xfrm>
            <a:off x="4829175" y="2076450"/>
            <a:ext cx="40878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Скачать девушка, клоун, грим, парик, ноготки, бант, кареглазая, фото, обои, картинка #12412915 - SexWall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235200"/>
            <a:ext cx="362585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Гри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3114675"/>
            <a:ext cx="33845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Музыкальный театр национального искусства (Государственный театр Владимира Назарова, Москва) - музыкальные спектакли (мюзиклы),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220663"/>
            <a:ext cx="33845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Cats в России - Мюзикл Cats. Москва. 1996 год. Фото 26 - мюзикл &quot;Cats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220663"/>
            <a:ext cx="30956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Ответы@Mail.Ru: подскажите Как нарисовать на лице зайчика или киску? если можно с фото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88" y="3519488"/>
            <a:ext cx="241141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Театр в Древней Грец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3573463"/>
            <a:ext cx="5129212" cy="308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15915"/>
            <a:ext cx="81895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Древняя Греция - прародительница искусства театра</a:t>
            </a:r>
          </a:p>
        </p:txBody>
      </p:sp>
      <p:pic>
        <p:nvPicPr>
          <p:cNvPr id="3092" name="Picture 20" descr="Фото 22 из презентации Театр в Древней Греции к урокам исто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8" y="765175"/>
            <a:ext cx="52482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Форум tarotangel.ru * Просмотр темы - Диони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765175"/>
            <a:ext cx="3255962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весь &quot; Страница 20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388" y="3573463"/>
            <a:ext cx="3248025" cy="308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Афинский театр. 5 в. до н. э. Реконструкция Греция (Королевство Греция) Булле и Греция (Королевство Греция) Вирсинга с изображ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535738" cy="309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Греция (Королевство Греция) Pandia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3517900"/>
            <a:ext cx="3898900" cy="314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The300Spartans &quot; греческая трагед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517900"/>
            <a:ext cx="3990975" cy="314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Театр Рима</a:t>
            </a:r>
            <a:endParaRPr lang="ru-RU" sz="2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4274" name="Picture 2" descr="RO solicitous: театр и музыка древнего р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50875"/>
            <a:ext cx="7924800" cy="5868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420688"/>
            <a:ext cx="43910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 descr="Официальный портал органов власти Чувашской Республики &quot; Новости &quot; Ко Дню города Чебоксары: яркое шоу от Уличного театра &quot;Высок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838" y="3457575"/>
            <a:ext cx="2665412" cy="300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2636838"/>
            <a:ext cx="58991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925" y="420425"/>
            <a:ext cx="417433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Европейский </a:t>
            </a:r>
          </a:p>
          <a:p>
            <a:pPr>
              <a:defRPr/>
            </a:pPr>
            <a:r>
              <a:rPr lang="ru-RU" sz="32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</a:t>
            </a:r>
            <a:r>
              <a:rPr lang="ru-RU" sz="36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>
              <a:defRPr/>
            </a:pPr>
            <a:r>
              <a:rPr lang="ru-RU" sz="32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средневековья</a:t>
            </a: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Скоморошьи потешки Афиша Краснодара Городской портал Краснодара: новости, погода, афиша, работа, объявлен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825" y="188913"/>
            <a:ext cx="5076825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://img0.liveinternet.ru/images/attach/c/0/44/427/44427992_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3825" y="3357563"/>
            <a:ext cx="5076825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pro100_mica Встарь, или русские люди в XVI-XVII, часть 2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88913"/>
            <a:ext cx="3756025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&quot;Искусство скоморохов&quot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38" y="3357563"/>
            <a:ext cx="3748087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6500"/>
            <a:ext cx="57606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Царь Алексей Михайлович </a:t>
            </a:r>
          </a:p>
          <a:p>
            <a:pPr algn="ctr">
              <a:defRPr/>
            </a:pPr>
            <a:r>
              <a:rPr lang="ru-RU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(отец Петра Великого) </a:t>
            </a:r>
            <a:endParaRPr lang="ru-RU" sz="2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4" descr="Театр - История постановок пьес А. Н. Островского &quot;Доходное место&quot; и А. П. Чехова &quot;Чайка&quot; в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30300"/>
            <a:ext cx="79200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Начало Ливонского похода царя Алексея Михайлович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54188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500" y="6205114"/>
            <a:ext cx="798502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Первый спектакль состоялся 17 октября 1672 года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Малый Драматический Театр / Места / Это Питер, детка. Типичный Питер Piter.c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946150"/>
            <a:ext cx="428625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Тема - Государственный русский драматический театр Удмуртии Форум г. Ижев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735388"/>
            <a:ext cx="42862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Город Екатеринбург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548188" y="946150"/>
            <a:ext cx="4221162" cy="278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К 75-летию Мурманской области/br&quot;Кола&quot; возвращается на сцену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3735388"/>
            <a:ext cx="42418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497" y="188640"/>
            <a:ext cx="42103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   драммы</a:t>
            </a:r>
          </a:p>
        </p:txBody>
      </p:sp>
    </p:spTree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844" y="398837"/>
            <a:ext cx="6662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   оперы   и  балета</a:t>
            </a:r>
          </a:p>
        </p:txBody>
      </p:sp>
      <p:pic>
        <p:nvPicPr>
          <p:cNvPr id="53250" name="Picture 2" descr="Театр &quot;Театр оперы и балета&quot;. Все театры Екатеринбурга на centrbroni.ru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313" y="1268413"/>
            <a:ext cx="4121150" cy="285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Новости Министерства культуры Официальный сайт Министерства культуры Челябинской обла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4121150" cy="274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Легендарным &quot;Лебединым озером&quot; открывается сегодня Театр &quot;Кремлевский бале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1268413"/>
            <a:ext cx="4032250" cy="285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Театр &quot;Балет Москва&quot; - Кукольные театры Росси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3860800"/>
            <a:ext cx="4032250" cy="274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125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Constantia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Актёры и режиссёры ЧАПЛИН Чарли (1889—1977),  великий актер и режиссер.</dc:title>
  <dc:creator>user</dc:creator>
  <cp:lastModifiedBy>pc</cp:lastModifiedBy>
  <cp:revision>68</cp:revision>
  <dcterms:created xsi:type="dcterms:W3CDTF">2012-09-22T08:27:18Z</dcterms:created>
  <dcterms:modified xsi:type="dcterms:W3CDTF">2014-10-05T15:34:29Z</dcterms:modified>
</cp:coreProperties>
</file>