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58" r:id="rId5"/>
    <p:sldId id="259" r:id="rId6"/>
    <p:sldId id="260" r:id="rId7"/>
    <p:sldId id="261" r:id="rId8"/>
    <p:sldId id="26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6A2375-4058-4C49-B595-842A5717D24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093AFD-A0D1-4ABE-909A-87EC2336C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56094" cy="33843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Нетрадиционные методы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4000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> рисования </a:t>
            </a:r>
            <a:r>
              <a:rPr lang="en-US" sz="2800" dirty="0" smtClean="0">
                <a:solidFill>
                  <a:srgbClr val="292929"/>
                </a:solidFill>
                <a:latin typeface="+mn-lt"/>
              </a:rPr>
              <a:t/>
            </a:r>
            <a:br>
              <a:rPr lang="en-US" sz="2800" dirty="0" smtClean="0">
                <a:solidFill>
                  <a:srgbClr val="292929"/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Оттиск печатками из картофеля</a:t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http://refdb.ru/images/651/1301173/m6a536d77.png"/>
          <p:cNvPicPr/>
          <p:nvPr/>
        </p:nvPicPr>
        <p:blipFill>
          <a:blip r:embed="rId2" cstate="print"/>
          <a:srcRect l="12115" t="4999" r="51539" b="25019"/>
          <a:stretch>
            <a:fillRect/>
          </a:stretch>
        </p:blipFill>
        <p:spPr bwMode="auto">
          <a:xfrm rot="19909415">
            <a:off x="1836627" y="3849031"/>
            <a:ext cx="1982663" cy="20265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fdb.ru/images/651/1301173/m6a536d77.png"/>
          <p:cNvPicPr/>
          <p:nvPr/>
        </p:nvPicPr>
        <p:blipFill>
          <a:blip r:embed="rId2" cstate="print"/>
          <a:srcRect l="70268" t="9997" b="15022"/>
          <a:stretch>
            <a:fillRect/>
          </a:stretch>
        </p:blipFill>
        <p:spPr bwMode="auto">
          <a:xfrm rot="1734853">
            <a:off x="5439233" y="3836752"/>
            <a:ext cx="1902589" cy="19928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23448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Изобразительная деятельность – это специфическое образное познание действительности. </a:t>
            </a:r>
            <a:b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194"/>
          <a:stretch>
            <a:fillRect/>
          </a:stretch>
        </p:blipFill>
        <p:spPr bwMode="auto">
          <a:xfrm>
            <a:off x="2123728" y="2996952"/>
            <a:ext cx="5075580" cy="2785573"/>
          </a:xfrm>
          <a:prstGeom prst="rect">
            <a:avLst/>
          </a:prstGeom>
          <a:noFill/>
          <a:ln w="28575" algn="in">
            <a:solidFill>
              <a:srgbClr val="66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048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художественной деятельности, как правило, присутствуют воспроизводящий фактор (традиционные методы рисования) и творческий (нетрадиционные методы). И, следует отметить, что и тот, и другой необходимы и взаимосвязаны – ребенок не может творить, не научившись воспроизводить, репродуцировать.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  <a:t>1.Нужно подготовить картофельные клубни.</a:t>
            </a:r>
            <a:b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  <a:t>2.Нарезать картофель дольками разного размера.</a:t>
            </a:r>
            <a:endParaRPr lang="ru-RU" sz="2800" dirty="0">
              <a:solidFill>
                <a:srgbClr val="292929"/>
              </a:solidFill>
              <a:effectLst/>
              <a:latin typeface="+mn-lt"/>
            </a:endParaRPr>
          </a:p>
        </p:txBody>
      </p:sp>
      <p:pic>
        <p:nvPicPr>
          <p:cNvPr id="1026" name="Picture 2" descr="C:\Users\user\Desktop\,,,,,,,,,,\SAM_1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904656" cy="3024336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  <a:t>3. На чистом листе бумаги простым карандашом нарисовать эскиз пейзажа.</a:t>
            </a:r>
            <a:endParaRPr lang="ru-RU" sz="2800" dirty="0">
              <a:solidFill>
                <a:srgbClr val="292929"/>
              </a:solidFill>
              <a:effectLst/>
              <a:latin typeface="+mn-lt"/>
            </a:endParaRPr>
          </a:p>
        </p:txBody>
      </p:sp>
      <p:pic>
        <p:nvPicPr>
          <p:cNvPr id="4" name="Picture 2" descr="C:\Users\user\Desktop\,,,,,,,,,,\SAM_1108.JPG"/>
          <p:cNvPicPr>
            <a:picLocks noChangeAspect="1" noChangeArrowheads="1"/>
          </p:cNvPicPr>
          <p:nvPr/>
        </p:nvPicPr>
        <p:blipFill>
          <a:blip r:embed="rId2" cstate="print"/>
          <a:srcRect l="25250" t="53202"/>
          <a:stretch>
            <a:fillRect/>
          </a:stretch>
        </p:blipFill>
        <p:spPr bwMode="auto">
          <a:xfrm>
            <a:off x="1763688" y="1772816"/>
            <a:ext cx="5620323" cy="42098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  <a:t>4. В палитре развести нужный цвет.</a:t>
            </a:r>
            <a:b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  <a:t>5. Обмакнуть картофель в краску и нанести отпечаток на нужный участок в рисунке.</a:t>
            </a:r>
            <a:endParaRPr lang="ru-RU" sz="2800" dirty="0">
              <a:solidFill>
                <a:srgbClr val="292929"/>
              </a:solidFill>
              <a:effectLst/>
              <a:latin typeface="+mn-lt"/>
            </a:endParaRPr>
          </a:p>
        </p:txBody>
      </p:sp>
      <p:pic>
        <p:nvPicPr>
          <p:cNvPr id="2051" name="Picture 3" descr="C:\Users\user\Desktop\,,,,,,,,,,\SAM_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10" t="38249" r="6898" b="24502"/>
          <a:stretch>
            <a:fillRect/>
          </a:stretch>
        </p:blipFill>
        <p:spPr bwMode="auto">
          <a:xfrm>
            <a:off x="467544" y="1628800"/>
            <a:ext cx="4893300" cy="1800200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  <p:pic>
        <p:nvPicPr>
          <p:cNvPr id="2052" name="Picture 4" descr="C:\Users\user\Desktop\,,,,,,,,,,\SAM_1112.JPG"/>
          <p:cNvPicPr>
            <a:picLocks noChangeAspect="1" noChangeArrowheads="1"/>
          </p:cNvPicPr>
          <p:nvPr/>
        </p:nvPicPr>
        <p:blipFill>
          <a:blip r:embed="rId3" cstate="print"/>
          <a:srcRect t="38249"/>
          <a:stretch>
            <a:fillRect/>
          </a:stretch>
        </p:blipFill>
        <p:spPr bwMode="auto">
          <a:xfrm>
            <a:off x="3587618" y="3356992"/>
            <a:ext cx="5163514" cy="3096344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92929"/>
                </a:solidFill>
                <a:effectLst/>
                <a:latin typeface="+mn-lt"/>
              </a:rPr>
              <a:t>6.Продолжить работу таким же способом и далее, меняя при этом дольки картофеля и цвет краски.</a:t>
            </a:r>
            <a:endParaRPr lang="ru-RU" sz="2800" dirty="0">
              <a:solidFill>
                <a:srgbClr val="292929"/>
              </a:solidFill>
              <a:effectLst/>
              <a:latin typeface="+mn-lt"/>
            </a:endParaRPr>
          </a:p>
        </p:txBody>
      </p:sp>
      <p:pic>
        <p:nvPicPr>
          <p:cNvPr id="3074" name="Picture 2" descr="C:\Users\user\Desktop\,,,,,,,,,,\SAM_1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2514"/>
          <a:stretch>
            <a:fillRect/>
          </a:stretch>
        </p:blipFill>
        <p:spPr bwMode="auto">
          <a:xfrm>
            <a:off x="1043608" y="1484784"/>
            <a:ext cx="3261068" cy="2304256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  <p:pic>
        <p:nvPicPr>
          <p:cNvPr id="3075" name="Picture 3" descr="C:\Users\user\Desktop\,,,,,,,,,,\SAM_1125.JPG"/>
          <p:cNvPicPr>
            <a:picLocks noChangeAspect="1" noChangeArrowheads="1"/>
          </p:cNvPicPr>
          <p:nvPr/>
        </p:nvPicPr>
        <p:blipFill>
          <a:blip r:embed="rId3" cstate="print"/>
          <a:srcRect l="31986" t="38650"/>
          <a:stretch>
            <a:fillRect/>
          </a:stretch>
        </p:blipFill>
        <p:spPr bwMode="auto">
          <a:xfrm>
            <a:off x="5076056" y="1484784"/>
            <a:ext cx="2866257" cy="2304256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  <p:pic>
        <p:nvPicPr>
          <p:cNvPr id="6" name="Picture 2" descr="C:\Users\user\Desktop\,,,,,,,,,,\SAM_1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4333417" cy="253427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Вот что должно получится!!!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user\Desktop\я\SAM_1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467113" cy="4808875"/>
          </a:xfrm>
          <a:prstGeom prst="rect">
            <a:avLst/>
          </a:prstGeom>
          <a:noFill/>
          <a:ln>
            <a:solidFill>
              <a:srgbClr val="292929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781290">
            <a:off x="506874" y="558271"/>
            <a:ext cx="7416824" cy="518457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Спасибо </a:t>
            </a:r>
            <a:br>
              <a:rPr lang="ru-RU" sz="7200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за </a:t>
            </a:r>
            <a:br>
              <a:rPr lang="ru-RU" sz="7200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внимание!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98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Нетрадиционные методы  рисования  Оттиск печатками из картофеля </vt:lpstr>
      <vt:lpstr>Изобразительная деятельность – это специфическое образное познание действительности.    </vt:lpstr>
      <vt:lpstr>Слайд 3</vt:lpstr>
      <vt:lpstr>1.Нужно подготовить картофельные клубни. 2.Нарезать картофель дольками разного размера.</vt:lpstr>
      <vt:lpstr>3. На чистом листе бумаги простым карандашом нарисовать эскиз пейзажа.</vt:lpstr>
      <vt:lpstr>4. В палитре развести нужный цвет. 5. Обмакнуть картофель в краску и нанести отпечаток на нужный участок в рисунке.</vt:lpstr>
      <vt:lpstr>6.Продолжить работу таким же способом и далее, меняя при этом дольки картофеля и цвет краски.</vt:lpstr>
      <vt:lpstr>Вот что должно получится!!!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 методы  рисования </dc:title>
  <dc:creator>user</dc:creator>
  <cp:lastModifiedBy>user</cp:lastModifiedBy>
  <cp:revision>9</cp:revision>
  <dcterms:created xsi:type="dcterms:W3CDTF">2015-10-22T15:05:37Z</dcterms:created>
  <dcterms:modified xsi:type="dcterms:W3CDTF">2015-11-04T03:32:17Z</dcterms:modified>
</cp:coreProperties>
</file>