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08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96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304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978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402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257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080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28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78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05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67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78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73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84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013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04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24F7B-9A74-47DA-8919-1A2EEB974E64}" type="datetimeFigureOut">
              <a:rPr lang="ru-RU" smtClean="0"/>
              <a:t>14.04.2015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8A97DB-BC51-4DD3-B0FF-DC984D06A0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22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Особенности жанра произведения «Маленький принц»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94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1226" y="0"/>
            <a:ext cx="8596668" cy="1320800"/>
          </a:xfrm>
        </p:spPr>
        <p:txBody>
          <a:bodyPr/>
          <a:lstStyle/>
          <a:p>
            <a:r>
              <a:rPr lang="ru-RU" dirty="0" smtClean="0"/>
              <a:t>План урока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263" y="668740"/>
            <a:ext cx="9430603" cy="6045959"/>
          </a:xfrm>
        </p:spPr>
        <p:txBody>
          <a:bodyPr>
            <a:normAutofit lnSpcReduction="10000"/>
          </a:bodyPr>
          <a:lstStyle/>
          <a:p>
            <a:r>
              <a:rPr lang="ru-RU" sz="2800" b="1" i="1" dirty="0" smtClean="0"/>
              <a:t>Повторить</a:t>
            </a:r>
            <a:endParaRPr lang="ru-RU" sz="2800" b="1" i="1" dirty="0"/>
          </a:p>
          <a:p>
            <a:endParaRPr lang="ru-RU" sz="2800" dirty="0"/>
          </a:p>
          <a:p>
            <a:r>
              <a:rPr lang="ru-RU" sz="2800" b="1" i="1" dirty="0"/>
              <a:t>Найти </a:t>
            </a:r>
            <a:endParaRPr lang="ru-RU" sz="2800" b="1" i="1" dirty="0" smtClean="0"/>
          </a:p>
          <a:p>
            <a:endParaRPr lang="ru-RU" sz="2800" b="1" i="1" dirty="0"/>
          </a:p>
          <a:p>
            <a:r>
              <a:rPr lang="ru-RU" sz="2800" b="1" i="1" dirty="0" smtClean="0"/>
              <a:t>Проанализировать </a:t>
            </a:r>
          </a:p>
          <a:p>
            <a:endParaRPr lang="ru-RU" sz="2800" b="1" i="1" dirty="0"/>
          </a:p>
          <a:p>
            <a:r>
              <a:rPr lang="ru-RU" sz="2800" b="1" i="1" dirty="0" smtClean="0"/>
              <a:t>Выявить </a:t>
            </a:r>
          </a:p>
          <a:p>
            <a:endParaRPr lang="ru-RU" sz="2800" b="1" i="1" dirty="0"/>
          </a:p>
          <a:p>
            <a:r>
              <a:rPr lang="ru-RU" sz="2800" b="1" i="1" dirty="0" smtClean="0"/>
              <a:t>Дать</a:t>
            </a:r>
            <a:r>
              <a:rPr lang="ru-RU" sz="2800" i="1" dirty="0" smtClean="0"/>
              <a:t> </a:t>
            </a:r>
          </a:p>
          <a:p>
            <a:endParaRPr lang="ru-RU" sz="2800" b="1" i="1" dirty="0"/>
          </a:p>
          <a:p>
            <a:r>
              <a:rPr lang="ru-RU" sz="2800" b="1" i="1" dirty="0" smtClean="0"/>
              <a:t>Убедиться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34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1226" y="0"/>
            <a:ext cx="8596668" cy="1320800"/>
          </a:xfrm>
        </p:spPr>
        <p:txBody>
          <a:bodyPr/>
          <a:lstStyle/>
          <a:p>
            <a:r>
              <a:rPr lang="ru-RU" dirty="0" smtClean="0"/>
              <a:t>План урока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263" y="668740"/>
            <a:ext cx="9430603" cy="6045959"/>
          </a:xfrm>
        </p:spPr>
        <p:txBody>
          <a:bodyPr>
            <a:normAutofit/>
          </a:bodyPr>
          <a:lstStyle/>
          <a:p>
            <a:r>
              <a:rPr lang="ru-RU" sz="2800" b="1" i="1" dirty="0"/>
              <a:t>Повторить, </a:t>
            </a:r>
            <a:r>
              <a:rPr lang="ru-RU" sz="2800" i="1" dirty="0"/>
              <a:t>что такое сказка и каковы ее жанровые особенности.</a:t>
            </a:r>
            <a:endParaRPr lang="ru-RU" sz="2800" dirty="0"/>
          </a:p>
          <a:p>
            <a:r>
              <a:rPr lang="ru-RU" sz="2800" b="1" i="1" dirty="0"/>
              <a:t>Найти </a:t>
            </a:r>
            <a:endParaRPr lang="ru-RU" sz="2800" b="1" i="1" dirty="0" smtClean="0"/>
          </a:p>
          <a:p>
            <a:endParaRPr lang="ru-RU" sz="2800" b="1" i="1" dirty="0"/>
          </a:p>
          <a:p>
            <a:r>
              <a:rPr lang="ru-RU" sz="2800" b="1" i="1" dirty="0" smtClean="0"/>
              <a:t>Проанализировать </a:t>
            </a:r>
          </a:p>
          <a:p>
            <a:endParaRPr lang="ru-RU" sz="2800" b="1" i="1" dirty="0" smtClean="0"/>
          </a:p>
          <a:p>
            <a:r>
              <a:rPr lang="ru-RU" sz="2800" b="1" i="1" dirty="0" smtClean="0"/>
              <a:t>Выявить </a:t>
            </a:r>
          </a:p>
          <a:p>
            <a:endParaRPr lang="ru-RU" sz="2800" b="1" i="1" dirty="0"/>
          </a:p>
          <a:p>
            <a:r>
              <a:rPr lang="ru-RU" sz="2800" b="1" i="1" dirty="0" smtClean="0"/>
              <a:t>Дать</a:t>
            </a:r>
            <a:r>
              <a:rPr lang="ru-RU" sz="2800" i="1" dirty="0" smtClean="0"/>
              <a:t> </a:t>
            </a:r>
          </a:p>
          <a:p>
            <a:endParaRPr lang="ru-RU" sz="2800" b="1" i="1" dirty="0"/>
          </a:p>
          <a:p>
            <a:r>
              <a:rPr lang="ru-RU" sz="2800" b="1" i="1" dirty="0" smtClean="0"/>
              <a:t>Убедиться</a:t>
            </a:r>
            <a:r>
              <a:rPr lang="ru-RU" sz="2800" i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40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1226" y="0"/>
            <a:ext cx="8596668" cy="1320800"/>
          </a:xfrm>
        </p:spPr>
        <p:txBody>
          <a:bodyPr/>
          <a:lstStyle/>
          <a:p>
            <a:r>
              <a:rPr lang="ru-RU" dirty="0" smtClean="0"/>
              <a:t>План урока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263" y="668740"/>
            <a:ext cx="9430603" cy="6045959"/>
          </a:xfrm>
        </p:spPr>
        <p:txBody>
          <a:bodyPr>
            <a:normAutofit/>
          </a:bodyPr>
          <a:lstStyle/>
          <a:p>
            <a:r>
              <a:rPr lang="ru-RU" sz="2800" b="1" i="1" dirty="0"/>
              <a:t>Повторить, </a:t>
            </a:r>
            <a:r>
              <a:rPr lang="ru-RU" sz="2800" i="1" dirty="0"/>
              <a:t>что такое сказка и каковы ее жанровые особенности.</a:t>
            </a:r>
            <a:endParaRPr lang="ru-RU" sz="2800" dirty="0"/>
          </a:p>
          <a:p>
            <a:r>
              <a:rPr lang="ru-RU" sz="2800" b="1" i="1" dirty="0"/>
              <a:t>Найти </a:t>
            </a:r>
            <a:r>
              <a:rPr lang="ru-RU" sz="2800" i="1" dirty="0"/>
              <a:t>жанровые особенности сказки в </a:t>
            </a:r>
            <a:r>
              <a:rPr lang="ru-RU" sz="2800" i="1" dirty="0" smtClean="0"/>
              <a:t>произведении «Маленький принц»</a:t>
            </a:r>
            <a:endParaRPr lang="ru-RU" sz="2800" dirty="0"/>
          </a:p>
          <a:p>
            <a:r>
              <a:rPr lang="ru-RU" sz="2800" b="1" i="1" dirty="0"/>
              <a:t>Проанализировать </a:t>
            </a:r>
            <a:endParaRPr lang="ru-RU" sz="2800" b="1" i="1" dirty="0" smtClean="0"/>
          </a:p>
          <a:p>
            <a:endParaRPr lang="ru-RU" sz="2800" b="1" i="1" dirty="0"/>
          </a:p>
          <a:p>
            <a:r>
              <a:rPr lang="ru-RU" sz="2800" b="1" i="1" dirty="0" smtClean="0"/>
              <a:t>Выявить </a:t>
            </a:r>
          </a:p>
          <a:p>
            <a:endParaRPr lang="ru-RU" sz="2800" b="1" i="1" dirty="0"/>
          </a:p>
          <a:p>
            <a:r>
              <a:rPr lang="ru-RU" sz="2800" b="1" i="1" dirty="0" smtClean="0"/>
              <a:t>Дать</a:t>
            </a:r>
            <a:r>
              <a:rPr lang="ru-RU" sz="2800" i="1" dirty="0" smtClean="0"/>
              <a:t> </a:t>
            </a:r>
          </a:p>
          <a:p>
            <a:endParaRPr lang="ru-RU" sz="2800" b="1" i="1" dirty="0"/>
          </a:p>
          <a:p>
            <a:r>
              <a:rPr lang="ru-RU" sz="2800" b="1" i="1" dirty="0" smtClean="0"/>
              <a:t>Убедиться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50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1226" y="0"/>
            <a:ext cx="8596668" cy="1320800"/>
          </a:xfrm>
        </p:spPr>
        <p:txBody>
          <a:bodyPr/>
          <a:lstStyle/>
          <a:p>
            <a:r>
              <a:rPr lang="ru-RU" dirty="0" smtClean="0"/>
              <a:t>План урока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263" y="668740"/>
            <a:ext cx="9430603" cy="6045959"/>
          </a:xfrm>
        </p:spPr>
        <p:txBody>
          <a:bodyPr>
            <a:normAutofit lnSpcReduction="10000"/>
          </a:bodyPr>
          <a:lstStyle/>
          <a:p>
            <a:r>
              <a:rPr lang="ru-RU" sz="2800" b="1" i="1" dirty="0"/>
              <a:t>Повторить, </a:t>
            </a:r>
            <a:r>
              <a:rPr lang="ru-RU" sz="2800" i="1" dirty="0"/>
              <a:t>что такое сказка и каковы ее жанровые особенности.</a:t>
            </a:r>
            <a:endParaRPr lang="ru-RU" sz="2800" dirty="0"/>
          </a:p>
          <a:p>
            <a:r>
              <a:rPr lang="ru-RU" sz="2800" b="1" i="1" dirty="0"/>
              <a:t>Найти </a:t>
            </a:r>
            <a:r>
              <a:rPr lang="ru-RU" sz="2800" i="1" dirty="0"/>
              <a:t>жанровые особенности сказки в </a:t>
            </a:r>
            <a:r>
              <a:rPr lang="ru-RU" sz="2800" i="1" dirty="0" smtClean="0"/>
              <a:t>произведении «Маленький принц»</a:t>
            </a:r>
            <a:endParaRPr lang="ru-RU" sz="2800" dirty="0"/>
          </a:p>
          <a:p>
            <a:r>
              <a:rPr lang="ru-RU" sz="2800" b="1" i="1" dirty="0"/>
              <a:t>Проанализировать </a:t>
            </a:r>
            <a:r>
              <a:rPr lang="ru-RU" sz="2800" i="1" dirty="0"/>
              <a:t>отдельные фрагменты произведения «Маленький принц» и найти в них признаки другого жанра</a:t>
            </a:r>
            <a:endParaRPr lang="ru-RU" sz="2800" dirty="0"/>
          </a:p>
          <a:p>
            <a:r>
              <a:rPr lang="ru-RU" sz="2800" b="1" i="1" dirty="0"/>
              <a:t>Выявить </a:t>
            </a:r>
            <a:endParaRPr lang="ru-RU" sz="2800" b="1" i="1" dirty="0" smtClean="0"/>
          </a:p>
          <a:p>
            <a:endParaRPr lang="ru-RU" sz="2800" b="1" i="1" dirty="0"/>
          </a:p>
          <a:p>
            <a:r>
              <a:rPr lang="ru-RU" sz="2800" b="1" i="1" dirty="0" smtClean="0"/>
              <a:t>Дать</a:t>
            </a:r>
            <a:r>
              <a:rPr lang="ru-RU" sz="2800" i="1" dirty="0" smtClean="0"/>
              <a:t> </a:t>
            </a:r>
          </a:p>
          <a:p>
            <a:endParaRPr lang="ru-RU" sz="2800" b="1" i="1" dirty="0"/>
          </a:p>
          <a:p>
            <a:r>
              <a:rPr lang="ru-RU" sz="2800" b="1" i="1" dirty="0" smtClean="0"/>
              <a:t>Убедиться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9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1226" y="0"/>
            <a:ext cx="8596668" cy="1320800"/>
          </a:xfrm>
        </p:spPr>
        <p:txBody>
          <a:bodyPr/>
          <a:lstStyle/>
          <a:p>
            <a:r>
              <a:rPr lang="ru-RU" dirty="0" smtClean="0"/>
              <a:t>План урока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263" y="668740"/>
            <a:ext cx="9430603" cy="6045959"/>
          </a:xfrm>
        </p:spPr>
        <p:txBody>
          <a:bodyPr/>
          <a:lstStyle/>
          <a:p>
            <a:r>
              <a:rPr lang="ru-RU" sz="2800" b="1" i="1" dirty="0"/>
              <a:t>Повторить, </a:t>
            </a:r>
            <a:r>
              <a:rPr lang="ru-RU" sz="2800" i="1" dirty="0"/>
              <a:t>что такое сказка и каковы ее жанровые особенности.</a:t>
            </a:r>
            <a:endParaRPr lang="ru-RU" sz="2800" dirty="0"/>
          </a:p>
          <a:p>
            <a:r>
              <a:rPr lang="ru-RU" sz="2800" b="1" i="1" dirty="0"/>
              <a:t>Найти </a:t>
            </a:r>
            <a:r>
              <a:rPr lang="ru-RU" sz="2800" i="1" dirty="0"/>
              <a:t>жанровые особенности сказки в </a:t>
            </a:r>
            <a:r>
              <a:rPr lang="ru-RU" sz="2800" i="1" dirty="0" smtClean="0"/>
              <a:t>произведении «Маленький принц»</a:t>
            </a:r>
            <a:endParaRPr lang="ru-RU" sz="2800" dirty="0"/>
          </a:p>
          <a:p>
            <a:r>
              <a:rPr lang="ru-RU" sz="2800" b="1" i="1" dirty="0"/>
              <a:t>Проанализировать </a:t>
            </a:r>
            <a:r>
              <a:rPr lang="ru-RU" sz="2800" i="1" dirty="0"/>
              <a:t>отдельные фрагменты произведения «Маленький принц» и найти в них признаки другого жанра</a:t>
            </a:r>
            <a:endParaRPr lang="ru-RU" sz="2800" dirty="0"/>
          </a:p>
          <a:p>
            <a:r>
              <a:rPr lang="ru-RU" sz="2800" b="1" i="1" dirty="0"/>
              <a:t>Выявить </a:t>
            </a:r>
            <a:r>
              <a:rPr lang="ru-RU" sz="2800" i="1" dirty="0"/>
              <a:t>круг тем и проблем, поднимаемых автором в произведении «Маленький принц»</a:t>
            </a:r>
            <a:endParaRPr lang="ru-RU" sz="2800" dirty="0"/>
          </a:p>
          <a:p>
            <a:r>
              <a:rPr lang="ru-RU" sz="2800" b="1" i="1" dirty="0"/>
              <a:t>Дать</a:t>
            </a:r>
            <a:r>
              <a:rPr lang="ru-RU" sz="2800" i="1" dirty="0"/>
              <a:t> </a:t>
            </a:r>
            <a:endParaRPr lang="ru-RU" sz="2800" i="1" dirty="0" smtClean="0"/>
          </a:p>
          <a:p>
            <a:endParaRPr lang="ru-RU" sz="2800" b="1" i="1" dirty="0"/>
          </a:p>
          <a:p>
            <a:r>
              <a:rPr lang="ru-RU" sz="2800" b="1" i="1" dirty="0" smtClean="0"/>
              <a:t>Убедиться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443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1226" y="0"/>
            <a:ext cx="8596668" cy="1320800"/>
          </a:xfrm>
        </p:spPr>
        <p:txBody>
          <a:bodyPr/>
          <a:lstStyle/>
          <a:p>
            <a:r>
              <a:rPr lang="ru-RU" dirty="0" smtClean="0"/>
              <a:t>План урока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263" y="668740"/>
            <a:ext cx="9430603" cy="6045959"/>
          </a:xfrm>
        </p:spPr>
        <p:txBody>
          <a:bodyPr/>
          <a:lstStyle/>
          <a:p>
            <a:r>
              <a:rPr lang="ru-RU" sz="2800" b="1" i="1" dirty="0"/>
              <a:t>Повторить, </a:t>
            </a:r>
            <a:r>
              <a:rPr lang="ru-RU" sz="2800" i="1" dirty="0"/>
              <a:t>что такое сказка и каковы ее жанровые особенности.</a:t>
            </a:r>
            <a:endParaRPr lang="ru-RU" sz="2800" dirty="0"/>
          </a:p>
          <a:p>
            <a:r>
              <a:rPr lang="ru-RU" sz="2800" b="1" i="1" dirty="0"/>
              <a:t>Найти </a:t>
            </a:r>
            <a:r>
              <a:rPr lang="ru-RU" sz="2800" i="1" dirty="0"/>
              <a:t>жанровые особенности сказки в </a:t>
            </a:r>
            <a:r>
              <a:rPr lang="ru-RU" sz="2800" i="1" dirty="0" smtClean="0"/>
              <a:t>произведении «Маленький принц»</a:t>
            </a:r>
            <a:endParaRPr lang="ru-RU" sz="2800" dirty="0"/>
          </a:p>
          <a:p>
            <a:r>
              <a:rPr lang="ru-RU" sz="2800" b="1" i="1" dirty="0"/>
              <a:t>Проанализировать </a:t>
            </a:r>
            <a:r>
              <a:rPr lang="ru-RU" sz="2800" i="1" dirty="0"/>
              <a:t>отдельные фрагменты произведения «Маленький принц» и найти в них признаки другого жанра</a:t>
            </a:r>
            <a:endParaRPr lang="ru-RU" sz="2800" dirty="0"/>
          </a:p>
          <a:p>
            <a:r>
              <a:rPr lang="ru-RU" sz="2800" b="1" i="1" dirty="0"/>
              <a:t>Выявить </a:t>
            </a:r>
            <a:r>
              <a:rPr lang="ru-RU" sz="2800" i="1" dirty="0"/>
              <a:t>круг тем и проблем, поднимаемых автором в произведении «Маленький принц»</a:t>
            </a:r>
            <a:endParaRPr lang="ru-RU" sz="2800" dirty="0"/>
          </a:p>
          <a:p>
            <a:r>
              <a:rPr lang="ru-RU" sz="2800" b="1" i="1" dirty="0"/>
              <a:t>Дать</a:t>
            </a:r>
            <a:r>
              <a:rPr lang="ru-RU" sz="2800" i="1" dirty="0"/>
              <a:t> определение нового жанра, определить его признаки</a:t>
            </a:r>
            <a:endParaRPr lang="ru-RU" sz="2800" dirty="0"/>
          </a:p>
          <a:p>
            <a:r>
              <a:rPr lang="ru-RU" sz="2800" b="1" i="1" dirty="0" smtClean="0"/>
              <a:t>Убедиться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95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1226" y="0"/>
            <a:ext cx="8596668" cy="1320800"/>
          </a:xfrm>
        </p:spPr>
        <p:txBody>
          <a:bodyPr/>
          <a:lstStyle/>
          <a:p>
            <a:r>
              <a:rPr lang="ru-RU" dirty="0" smtClean="0"/>
              <a:t>План урока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263" y="668740"/>
            <a:ext cx="9430603" cy="6045959"/>
          </a:xfrm>
        </p:spPr>
        <p:txBody>
          <a:bodyPr/>
          <a:lstStyle/>
          <a:p>
            <a:r>
              <a:rPr lang="ru-RU" sz="2800" b="1" i="1" dirty="0"/>
              <a:t>Повторить, </a:t>
            </a:r>
            <a:r>
              <a:rPr lang="ru-RU" sz="2800" i="1" dirty="0"/>
              <a:t>что такое сказка и каковы ее жанровые особенности.</a:t>
            </a:r>
            <a:endParaRPr lang="ru-RU" sz="2800" dirty="0"/>
          </a:p>
          <a:p>
            <a:r>
              <a:rPr lang="ru-RU" sz="2800" b="1" i="1" dirty="0"/>
              <a:t>Найти </a:t>
            </a:r>
            <a:r>
              <a:rPr lang="ru-RU" sz="2800" i="1" dirty="0"/>
              <a:t>жанровые особенности сказки в </a:t>
            </a:r>
            <a:r>
              <a:rPr lang="ru-RU" sz="2800" i="1" dirty="0" smtClean="0"/>
              <a:t>произведении «Маленький принц»</a:t>
            </a:r>
            <a:endParaRPr lang="ru-RU" sz="2800" dirty="0"/>
          </a:p>
          <a:p>
            <a:r>
              <a:rPr lang="ru-RU" sz="2800" b="1" i="1" dirty="0"/>
              <a:t>Проанализировать </a:t>
            </a:r>
            <a:r>
              <a:rPr lang="ru-RU" sz="2800" i="1" dirty="0"/>
              <a:t>отдельные фрагменты произведения «Маленький принц» и найти в них признаки другого жанра</a:t>
            </a:r>
            <a:endParaRPr lang="ru-RU" sz="2800" dirty="0"/>
          </a:p>
          <a:p>
            <a:r>
              <a:rPr lang="ru-RU" sz="2800" b="1" i="1" dirty="0"/>
              <a:t>Выявить </a:t>
            </a:r>
            <a:r>
              <a:rPr lang="ru-RU" sz="2800" i="1" dirty="0"/>
              <a:t>круг тем и проблем, поднимаемых автором в произведении «Маленький принц»</a:t>
            </a:r>
            <a:endParaRPr lang="ru-RU" sz="2800" dirty="0"/>
          </a:p>
          <a:p>
            <a:r>
              <a:rPr lang="ru-RU" sz="2800" b="1" i="1" dirty="0"/>
              <a:t>Дать</a:t>
            </a:r>
            <a:r>
              <a:rPr lang="ru-RU" sz="2800" i="1" dirty="0"/>
              <a:t> определение нового жанра, определить его признаки</a:t>
            </a:r>
            <a:endParaRPr lang="ru-RU" sz="2800" dirty="0"/>
          </a:p>
          <a:p>
            <a:r>
              <a:rPr lang="ru-RU" sz="2800" b="1" i="1" dirty="0"/>
              <a:t>Убедиться</a:t>
            </a:r>
            <a:r>
              <a:rPr lang="ru-RU" sz="2800" i="1" dirty="0"/>
              <a:t> в том, что цель урока достигнута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402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00251"/>
            <a:ext cx="8596668" cy="5741111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Философская сказка-притча </a:t>
            </a:r>
            <a:r>
              <a:rPr lang="ru-RU" sz="3200" dirty="0" smtClean="0"/>
              <a:t>– </a:t>
            </a:r>
          </a:p>
          <a:p>
            <a:pPr marL="0" indent="0">
              <a:buNone/>
            </a:pPr>
            <a:r>
              <a:rPr lang="ru-RU" sz="3200" smtClean="0"/>
              <a:t>разновидность </a:t>
            </a:r>
            <a:r>
              <a:rPr lang="ru-RU" sz="3200" dirty="0" smtClean="0"/>
              <a:t>жанра сказки, для которого характерно представление вечных проблем человечества в форме притчи.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2749163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</TotalTime>
  <Words>302</Words>
  <Application>Microsoft Office PowerPoint</Application>
  <PresentationFormat>Широкоэкранный</PresentationFormat>
  <Paragraphs>67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Грань</vt:lpstr>
      <vt:lpstr>Особенности жанра произведения «Маленький принц»</vt:lpstr>
      <vt:lpstr>План урока </vt:lpstr>
      <vt:lpstr>План урока </vt:lpstr>
      <vt:lpstr>План урока </vt:lpstr>
      <vt:lpstr>План урока </vt:lpstr>
      <vt:lpstr>План урока </vt:lpstr>
      <vt:lpstr>План урока </vt:lpstr>
      <vt:lpstr>План урока 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жанра произведения «Маленький принц»</dc:title>
  <dc:creator>RePack by Diakov</dc:creator>
  <cp:lastModifiedBy>RePack by Diakov</cp:lastModifiedBy>
  <cp:revision>3</cp:revision>
  <dcterms:created xsi:type="dcterms:W3CDTF">2015-04-14T02:54:35Z</dcterms:created>
  <dcterms:modified xsi:type="dcterms:W3CDTF">2015-04-14T04:45:34Z</dcterms:modified>
</cp:coreProperties>
</file>