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9BE5F4-FE77-4081-8D58-6DA114405FBD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A600F2-68AB-4B1B-9580-F9FF3F8327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B0F0"/>
            </a:gs>
            <a:gs pos="1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941168"/>
            <a:ext cx="3456384" cy="1584176"/>
          </a:xfrm>
        </p:spPr>
        <p:txBody>
          <a:bodyPr/>
          <a:lstStyle/>
          <a:p>
            <a:r>
              <a:rPr lang="ru-RU" dirty="0" smtClean="0"/>
              <a:t>Учитель химии</a:t>
            </a:r>
          </a:p>
          <a:p>
            <a:r>
              <a:rPr lang="ru-RU" dirty="0" err="1" smtClean="0"/>
              <a:t>Крысь</a:t>
            </a:r>
            <a:r>
              <a:rPr lang="ru-RU" dirty="0" smtClean="0"/>
              <a:t> Н. 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Молярный объем газов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Ответить на вопросы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1. Какие параметры вещества объединяет понятие количество вещества?</a:t>
                </a:r>
              </a:p>
              <a:p>
                <a:pPr marL="0" indent="0">
                  <a:buNone/>
                </a:pPr>
                <a:r>
                  <a:rPr lang="ru-RU" dirty="0" smtClean="0"/>
                  <a:t>2. Что такое моль?</a:t>
                </a:r>
              </a:p>
              <a:p>
                <a:pPr marL="0" indent="0">
                  <a:buNone/>
                </a:pPr>
                <a:r>
                  <a:rPr lang="ru-RU" dirty="0" smtClean="0"/>
                  <a:t>3. Дать определение – молярная масса.</a:t>
                </a:r>
              </a:p>
              <a:p>
                <a:pPr marL="0" indent="0">
                  <a:buNone/>
                </a:pPr>
                <a:r>
                  <a:rPr lang="ru-RU" dirty="0" smtClean="0"/>
                  <a:t>4. Как рассчитать количество вещества?</a:t>
                </a:r>
              </a:p>
              <a:p>
                <a:pPr marL="0" indent="0">
                  <a:buNone/>
                </a:pPr>
                <a:r>
                  <a:rPr lang="en-US" dirty="0"/>
                  <a:t>n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?</m:t>
                        </m:r>
                      </m:den>
                    </m:f>
                  </m:oMath>
                </a14:m>
                <a:r>
                  <a:rPr lang="ru-RU" dirty="0" smtClean="0"/>
                  <a:t> ;    </a:t>
                </a:r>
                <a:r>
                  <a:rPr lang="en-US" dirty="0" smtClean="0"/>
                  <a:t>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?</m:t>
                        </m:r>
                      </m:den>
                    </m:f>
                  </m:oMath>
                </a14:m>
                <a:r>
                  <a:rPr lang="ru-RU" dirty="0" smtClean="0"/>
                  <a:t> ;     </a:t>
                </a:r>
                <a:r>
                  <a:rPr lang="en-US" dirty="0" smtClean="0"/>
                  <a:t>M=</a:t>
                </a:r>
                <a:r>
                  <a:rPr lang="ru-RU" dirty="0" smtClean="0"/>
                  <a:t>?;    </a:t>
                </a:r>
                <a:r>
                  <a:rPr lang="en-US" dirty="0" smtClean="0"/>
                  <a:t>N</a:t>
                </a:r>
                <a:r>
                  <a:rPr lang="en-US" sz="1800" dirty="0" smtClean="0"/>
                  <a:t>A</a:t>
                </a:r>
                <a:r>
                  <a:rPr lang="en-US" sz="2800" dirty="0" smtClean="0"/>
                  <a:t>=</a:t>
                </a:r>
                <a:r>
                  <a:rPr lang="ru-RU" sz="2800" dirty="0" smtClean="0"/>
                  <a:t>?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61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Вариант №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Вариант №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Найдите массу 0,5 моль кислорода, сколько молекул будет содержать данное количество вещества?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Вычислите массу 12х10</a:t>
            </a:r>
            <a:r>
              <a:rPr lang="ru-RU" sz="2800" baseline="30000" dirty="0" smtClean="0">
                <a:solidFill>
                  <a:schemeClr val="tx2">
                    <a:lumMod val="75000"/>
                  </a:schemeClr>
                </a:solidFill>
              </a:rPr>
              <a:t>23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молекул воды.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Найдите массу 1,5 моль воды, сколько молекул будет содержать данное количество вещества?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Вычислите массу 3х10</a:t>
            </a:r>
            <a:r>
              <a:rPr lang="ru-RU" sz="2800" baseline="30000" dirty="0" smtClean="0">
                <a:solidFill>
                  <a:schemeClr val="accent2">
                    <a:lumMod val="75000"/>
                  </a:schemeClr>
                </a:solidFill>
              </a:rPr>
              <a:t>23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молекул азота.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Нормальные условия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t=0</a:t>
            </a:r>
            <a:r>
              <a:rPr lang="en-US" sz="4000" baseline="30000" dirty="0" smtClean="0"/>
              <a:t>o</a:t>
            </a:r>
            <a:r>
              <a:rPr lang="en-US" sz="4000" dirty="0" smtClean="0"/>
              <a:t>C</a:t>
            </a:r>
            <a:r>
              <a:rPr lang="ru-RU" sz="4000" dirty="0" smtClean="0"/>
              <a:t>;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ρ= 760 мм рт. </a:t>
            </a:r>
            <a:r>
              <a:rPr lang="ru-RU" sz="4000" dirty="0"/>
              <a:t>с</a:t>
            </a:r>
            <a:r>
              <a:rPr lang="ru-RU" sz="4000" dirty="0" smtClean="0"/>
              <a:t>т., или 101,3 мПа.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178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Молярный объем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53" y="1628800"/>
            <a:ext cx="83820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89039"/>
            <a:ext cx="71056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21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Расчетные формулы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9600" dirty="0" smtClean="0">
                    <a:solidFill>
                      <a:srgbClr val="FF0000"/>
                    </a:solidFill>
                  </a:rPr>
                  <a:t>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9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𝑉𝑚</m:t>
                        </m:r>
                      </m:den>
                    </m:f>
                  </m:oMath>
                </a14:m>
                <a:r>
                  <a:rPr lang="en-US" sz="9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9600" dirty="0" smtClean="0">
                    <a:solidFill>
                      <a:srgbClr val="FF0000"/>
                    </a:solidFill>
                  </a:rPr>
                  <a:t>; </a:t>
                </a:r>
                <a:r>
                  <a:rPr lang="en-US" sz="9600" dirty="0" smtClean="0">
                    <a:solidFill>
                      <a:srgbClr val="FF0000"/>
                    </a:solidFill>
                  </a:rPr>
                  <a:t>V=</a:t>
                </a:r>
                <a:r>
                  <a:rPr lang="en-US" sz="9600" dirty="0" err="1" smtClean="0">
                    <a:solidFill>
                      <a:srgbClr val="FF0000"/>
                    </a:solidFill>
                  </a:rPr>
                  <a:t>n∙Vm</a:t>
                </a:r>
                <a:endParaRPr lang="ru-RU" sz="9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778" t="-135" r="-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8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Объем 1 моль вещества называется молярным объемом (</a:t>
            </a:r>
            <a:r>
              <a:rPr lang="en-US" dirty="0" err="1" smtClean="0"/>
              <a:t>Vm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У жидких и твердых веществ их объем зависит от плотности.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Vm</a:t>
            </a:r>
            <a:r>
              <a:rPr lang="en-US" dirty="0" smtClean="0"/>
              <a:t>=22,4</a:t>
            </a:r>
            <a:r>
              <a:rPr lang="ru-RU" dirty="0" smtClean="0"/>
              <a:t>л</a:t>
            </a:r>
            <a:r>
              <a:rPr lang="en-US" dirty="0" smtClean="0"/>
              <a:t>/</a:t>
            </a:r>
            <a:r>
              <a:rPr lang="ru-RU" dirty="0" smtClean="0"/>
              <a:t>моль.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Нормальные условия (</a:t>
            </a:r>
            <a:r>
              <a:rPr lang="ru-RU" dirty="0" err="1" smtClean="0"/>
              <a:t>н.у</a:t>
            </a:r>
            <a:r>
              <a:rPr lang="ru-RU" dirty="0" smtClean="0"/>
              <a:t>.) </a:t>
            </a:r>
            <a:r>
              <a:rPr lang="en-US" dirty="0" smtClean="0"/>
              <a:t>t=0o, </a:t>
            </a:r>
            <a:r>
              <a:rPr lang="ru-RU" dirty="0" smtClean="0"/>
              <a:t>давление 760 мм </a:t>
            </a:r>
            <a:r>
              <a:rPr lang="ru-RU" dirty="0" err="1" smtClean="0"/>
              <a:t>рт.ст</a:t>
            </a:r>
            <a:r>
              <a:rPr lang="ru-RU" dirty="0" smtClean="0"/>
              <a:t>., или 101,3 кПа.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Молярный объем газообразных веществ выражается в л/моль; мл/моль; м</a:t>
            </a:r>
            <a:r>
              <a:rPr lang="ru-RU" baseline="30000" dirty="0" smtClean="0"/>
              <a:t>3</a:t>
            </a:r>
            <a:r>
              <a:rPr lang="ru-RU" dirty="0" smtClean="0"/>
              <a:t>/моль.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62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Параграф № 16, упр. 2,3.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4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</TotalTime>
  <Words>208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Молярный объем газов</vt:lpstr>
      <vt:lpstr>Ответить на вопросы</vt:lpstr>
      <vt:lpstr>Самостоятельная работа</vt:lpstr>
      <vt:lpstr>Нормальные условия</vt:lpstr>
      <vt:lpstr>Молярный объем</vt:lpstr>
      <vt:lpstr>Расчетные формулы</vt:lpstr>
      <vt:lpstr>Итоги урока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Молярный объем газов</dc:title>
  <dc:creator>Учитель</dc:creator>
  <cp:lastModifiedBy>Учитель</cp:lastModifiedBy>
  <cp:revision>15</cp:revision>
  <dcterms:created xsi:type="dcterms:W3CDTF">2012-11-26T09:42:57Z</dcterms:created>
  <dcterms:modified xsi:type="dcterms:W3CDTF">2015-10-22T13:18:56Z</dcterms:modified>
</cp:coreProperties>
</file>