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3" r:id="rId3"/>
    <p:sldId id="264" r:id="rId4"/>
    <p:sldId id="266" r:id="rId5"/>
    <p:sldId id="271" r:id="rId6"/>
    <p:sldId id="268" r:id="rId7"/>
    <p:sldId id="261" r:id="rId8"/>
    <p:sldId id="273" r:id="rId9"/>
    <p:sldId id="274" r:id="rId10"/>
    <p:sldId id="25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5309B-94A9-4726-A327-8DCA04AB2183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C14E0-ADBE-493A-BFF9-134AEA305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8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C14E0-ADBE-493A-BFF9-134AEA305A4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tx2">
                <a:lumMod val="2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C6D9FC-C118-467A-8778-183F9FAA7F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at17.privet.ru/lr/09215a89455cf2a6fe129680c202641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reasureisland.ru/foto/Cuba/New/Cuba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900igr.net/datai/literatura/Rasputin/0006-016-Pojavlenie-v-1985-g.pn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ol-bratsk.ru/img/f/p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5212/13905822.34/0_68da9_52e95ee7_X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rana.ru/media/images/uploaded/gallery_promo839769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reasureisland.ru/foto/Cuba/New/Cuba5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906/t1ourist.103/0_53285_72186936_X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redom.ru/img_storage/original/2010/3/dsc00349_panorama_000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57356" y="357166"/>
            <a:ext cx="5572164" cy="107157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9144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Повесть В.Распутина «Прощание с Матёрой» </a:t>
            </a:r>
            <a:r>
              <a:rPr lang="ru-RU" b="1" smtClean="0">
                <a:solidFill>
                  <a:schemeClr val="tx1"/>
                </a:solidFill>
              </a:rPr>
              <a:t>Ангарские берега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35 из 183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03648" y="2492896"/>
            <a:ext cx="6671661" cy="3601384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124543" y="6415244"/>
            <a:ext cx="503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Нуанзина</a:t>
            </a:r>
            <a:r>
              <a:rPr lang="ru-RU" b="1" dirty="0" smtClean="0"/>
              <a:t> Е.А. ГБОУ СОШ 185 Санкт-Петербург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0100" y="214290"/>
            <a:ext cx="4429156" cy="2357454"/>
          </a:xfrm>
          <a:prstGeom prst="round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514856" cy="1488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Ольга Лукашевич, профессор кафедры охраны труда и окружающей среды Томского      ГАСУ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04" y="2714620"/>
            <a:ext cx="5357914" cy="4143380"/>
          </a:xfr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            Апрель 2011</a:t>
            </a:r>
          </a:p>
          <a:p>
            <a:r>
              <a:rPr lang="ru-RU" b="1" dirty="0" smtClean="0"/>
              <a:t>«На реке Ангаре действуют три гидроэлектростанции: Иркутская, Братская и </a:t>
            </a:r>
            <a:r>
              <a:rPr lang="ru-RU" b="1" dirty="0" err="1" smtClean="0"/>
              <a:t>Усть-Илимская</a:t>
            </a:r>
            <a:r>
              <a:rPr lang="ru-RU" b="1" dirty="0" smtClean="0"/>
              <a:t>. Ушли под воду огромные лесные массивы, переселено более 100 тыс. человек, многократно уменьшилось рыбное поголовье»</a:t>
            </a:r>
            <a:endParaRPr lang="ru-RU" b="1" dirty="0"/>
          </a:p>
        </p:txBody>
      </p:sp>
      <p:pic>
        <p:nvPicPr>
          <p:cNvPr id="4" name="Рисунок 3" descr="http://www.treasureisland.ru/foto/Cuba/New/Cuba5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496"/>
            <a:ext cx="2571768" cy="3714752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Рассказывает В.Распутин: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5857916" cy="5429264"/>
          </a:xfrm>
          <a:solidFill>
            <a:schemeClr val="tx2">
              <a:lumMod val="1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Приехал Путин. Я задал ему вопрос: «Строительство ГЭС (</a:t>
            </a:r>
            <a:r>
              <a:rPr lang="ru-RU" sz="3100" b="1" dirty="0" err="1" smtClean="0">
                <a:solidFill>
                  <a:schemeClr val="tx1"/>
                </a:solidFill>
              </a:rPr>
              <a:t>Богучанской</a:t>
            </a:r>
            <a:r>
              <a:rPr lang="ru-RU" sz="3100" b="1" dirty="0" smtClean="0">
                <a:solidFill>
                  <a:schemeClr val="tx1"/>
                </a:solidFill>
              </a:rPr>
              <a:t>) началось в советский период.</a:t>
            </a:r>
          </a:p>
          <a:p>
            <a:r>
              <a:rPr lang="ru-RU" sz="3100" b="1" dirty="0" smtClean="0">
                <a:solidFill>
                  <a:schemeClr val="tx1"/>
                </a:solidFill>
              </a:rPr>
              <a:t>Длительное время стройка была законсервирована. Нельзя ли сейчас прекратить её? Ведь будут сломаны судьбы  огромного количества людей, погибнут сотни километров тайги, живность». Он посмотрел на меня как на ненормального и сказал: «Нет, нельзя»… Я спросил : «Что будет с людьми, проживающими там, и территорией?» Он ответил:</a:t>
            </a:r>
          </a:p>
          <a:p>
            <a:r>
              <a:rPr lang="ru-RU" sz="3100" b="1" dirty="0" smtClean="0">
                <a:solidFill>
                  <a:schemeClr val="tx1"/>
                </a:solidFill>
              </a:rPr>
              <a:t>«Если понадобится, то, во всяком случае, одна гидроэлектростанция будет».  Но будет не одна, а две…</a:t>
            </a:r>
            <a:r>
              <a:rPr lang="ru-RU" dirty="0" smtClean="0"/>
              <a:t>…</a:t>
            </a:r>
          </a:p>
          <a:p>
            <a:endParaRPr lang="ru-RU" dirty="0"/>
          </a:p>
        </p:txBody>
      </p:sp>
      <p:pic>
        <p:nvPicPr>
          <p:cNvPr id="4" name="i-main-pic" descr="Картинка 111 из 1833">
            <a:hlinkClick r:id="rId2" tgtFrame="_blank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72264" y="3143248"/>
            <a:ext cx="2143140" cy="1586532"/>
          </a:xfrm>
          <a:prstGeom prst="rect">
            <a:avLst/>
          </a:prstGeom>
          <a:ln w="2286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48 из 183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371600" y="1784350"/>
            <a:ext cx="6858000" cy="4572000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14414" y="357166"/>
            <a:ext cx="6929486" cy="928694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Острова на реке Ангаре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3042" y="5429264"/>
            <a:ext cx="6143668" cy="1143008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286388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Памятник деревянного зодчества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-main-pic" descr="Картинка 68 из 183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357290" y="500042"/>
            <a:ext cx="6849438" cy="4572000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76" y="428604"/>
            <a:ext cx="7072362" cy="1000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Деревня на Ангаре сегодня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110 из 183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14414" y="2143116"/>
            <a:ext cx="7129490" cy="4264046"/>
          </a:xfrm>
          <a:prstGeom prst="rect">
            <a:avLst/>
          </a:prstGeom>
          <a:ln w="2286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4857784" cy="5143536"/>
          </a:xfr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У человечества теперь есть демократия, </a:t>
            </a:r>
            <a:r>
              <a:rPr lang="ru-RU" b="1" dirty="0" err="1" smtClean="0"/>
              <a:t>гаджеты</a:t>
            </a:r>
            <a:r>
              <a:rPr lang="ru-RU" b="1" dirty="0" smtClean="0"/>
              <a:t>, много всего. Но кто сейчас возьмется пить сырую воду прямо из реки, зачерпывая ладонью? На том острове в 90-х я пил ангарскую воду с ладони. Думаете, я прощу?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treasureisland.ru/foto/Cuba/New/Cuba5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9"/>
            <a:ext cx="3143272" cy="4714908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1785918" y="0"/>
            <a:ext cx="6000792" cy="1214422"/>
          </a:xfrm>
          <a:prstGeom prst="wedgeRectCallout">
            <a:avLst>
              <a:gd name="adj1" fmla="val 4107"/>
              <a:gd name="adj2" fmla="val 12536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Андрей Тарасов житель Сибири: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72 из 1833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2143108" y="0"/>
            <a:ext cx="6469489" cy="3856044"/>
          </a:xfrm>
          <a:prstGeom prst="rect">
            <a:avLst/>
          </a:prstGeom>
          <a:ln w="2286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1142976" y="4929198"/>
            <a:ext cx="7286676" cy="1785950"/>
          </a:xfrm>
          <a:prstGeom prst="wedgeRectCallout">
            <a:avLst>
              <a:gd name="adj1" fmla="val -3192"/>
              <a:gd name="adj2" fmla="val -1007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636"/>
            <a:ext cx="77724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Здесь когда-то была островная деревня Чернова. Это все, что от неё осталось.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142852"/>
            <a:ext cx="7358114" cy="20002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Андрей Гришаков, режиссер к/</a:t>
            </a:r>
            <a:r>
              <a:rPr lang="ru-RU" b="1" dirty="0" err="1" smtClean="0"/>
              <a:t>ф</a:t>
            </a:r>
            <a:r>
              <a:rPr lang="ru-RU" b="1" dirty="0" smtClean="0"/>
              <a:t> «Прощай, Ангара: трагедия </a:t>
            </a:r>
            <a:r>
              <a:rPr lang="ru-RU" b="1" dirty="0" err="1" smtClean="0"/>
              <a:t>Богучанской</a:t>
            </a:r>
            <a:r>
              <a:rPr lang="ru-RU" b="1" dirty="0" smtClean="0"/>
              <a:t> ГЭС»: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3100" b="1" dirty="0" smtClean="0"/>
              <a:t>350 километров чистейшей реки Ангары будет затоплено! Под водой окажутся земли, плодороднее которых просто нет, не придумано ещё. И там - слёзы, слёзы… Мужики плачут!»</a:t>
            </a:r>
            <a:endParaRPr lang="ru-RU" sz="3100" b="1" dirty="0"/>
          </a:p>
        </p:txBody>
      </p:sp>
      <p:pic>
        <p:nvPicPr>
          <p:cNvPr id="4" name="i-main-pic" descr="Картинка 16 из 183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357422" y="4714884"/>
            <a:ext cx="4786346" cy="1857368"/>
          </a:xfrm>
          <a:prstGeom prst="rect">
            <a:avLst/>
          </a:prstGeom>
          <a:ln w="2286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500042"/>
            <a:ext cx="5429288" cy="642942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071678"/>
            <a:ext cx="4357686" cy="1975104"/>
          </a:xfrm>
        </p:spPr>
        <p:txBody>
          <a:bodyPr/>
          <a:lstStyle/>
          <a:p>
            <a:pPr algn="ctr"/>
            <a:r>
              <a:rPr lang="ru-RU" dirty="0" smtClean="0"/>
              <a:t>Острова на Ангаре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-428652"/>
            <a:ext cx="7772400" cy="15087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Останки старой церкви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skitalets.ru/water/2008/angara07_abaev/09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785786" y="1500174"/>
            <a:ext cx="3643338" cy="2714622"/>
          </a:xfrm>
          <a:prstGeom prst="rect">
            <a:avLst/>
          </a:prstGeom>
          <a:ln w="2286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http://www.skitalets.ru/water/2008/angara07_abaev/04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9190" y="3786190"/>
            <a:ext cx="3857652" cy="242885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верх 7"/>
          <p:cNvSpPr/>
          <p:nvPr/>
        </p:nvSpPr>
        <p:spPr>
          <a:xfrm>
            <a:off x="1214414" y="5214950"/>
            <a:ext cx="6858048" cy="1428760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643042" y="285728"/>
            <a:ext cx="6215106" cy="114300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858000" cy="7017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Строящаяся </a:t>
            </a:r>
            <a:r>
              <a:rPr lang="ru-RU" sz="3600" b="1" dirty="0" err="1" smtClean="0"/>
              <a:t>Богучанская</a:t>
            </a:r>
            <a:r>
              <a:rPr lang="ru-RU" sz="3600" b="1" dirty="0" smtClean="0"/>
              <a:t> ГЭС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skitalets.ru/water/2008/angara07_abaev/23.jpg"/>
          <p:cNvPicPr>
            <a:picLocks noGrp="1"/>
          </p:cNvPicPr>
          <p:nvPr>
            <p:ph type="pic" idx="1"/>
          </p:nvPr>
        </p:nvPicPr>
        <p:blipFill>
          <a:blip r:embed="rId2"/>
          <a:srcRect t="12332" b="12332"/>
          <a:stretch>
            <a:fillRect/>
          </a:stretch>
        </p:blipFill>
        <p:spPr bwMode="auto">
          <a:xfrm rot="20746641">
            <a:off x="274670" y="1960713"/>
            <a:ext cx="3859892" cy="2924859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42976" y="5643578"/>
            <a:ext cx="6858000" cy="685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Зона будущего затопления – 1494 км квадратных</a:t>
            </a:r>
            <a:endParaRPr lang="ru-RU" sz="3200" b="1" dirty="0"/>
          </a:p>
        </p:txBody>
      </p:sp>
      <p:pic>
        <p:nvPicPr>
          <p:cNvPr id="5" name="Содержимое 3" descr="http://www.skitalets.ru/water/2008/angara07_abaev/28.jpg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43986">
            <a:off x="5134871" y="2124222"/>
            <a:ext cx="3660570" cy="289134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119</TotalTime>
  <Words>134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Повесть В.Распутина «Прощание с Матёрой» Ангарские берега</vt:lpstr>
      <vt:lpstr>Острова на реке Ангаре</vt:lpstr>
      <vt:lpstr>Памятник деревянного зодчества</vt:lpstr>
      <vt:lpstr>Деревня на Ангаре сегодня</vt:lpstr>
      <vt:lpstr>Андрей Тарасов житель Сибири:</vt:lpstr>
      <vt:lpstr>Здесь когда-то была островная деревня Чернова. Это все, что от неё осталось.</vt:lpstr>
      <vt:lpstr>Андрей Гришаков, режиссер к/ф «Прощай, Ангара: трагедия Богучанской ГЭС»:  «350 километров чистейшей реки Ангары будет затоплено! Под водой окажутся земли, плодороднее которых просто нет, не придумано ещё. И там - слёзы, слёзы… Мужики плачут!»</vt:lpstr>
      <vt:lpstr>Острова на Ангаре</vt:lpstr>
      <vt:lpstr>Строящаяся Богучанская ГЭС  </vt:lpstr>
      <vt:lpstr>Ольга Лукашевич, профессор кафедры охраны труда и окружающей среды Томского      ГАСУ</vt:lpstr>
      <vt:lpstr>Рассказывает В.Распутин: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11</cp:revision>
  <dcterms:created xsi:type="dcterms:W3CDTF">2012-05-10T14:43:36Z</dcterms:created>
  <dcterms:modified xsi:type="dcterms:W3CDTF">2015-10-18T01:28:16Z</dcterms:modified>
</cp:coreProperties>
</file>