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747D0-A6C1-4C84-A1D6-89C173094146}" type="datetimeFigureOut">
              <a:rPr lang="ru-RU" smtClean="0"/>
              <a:pPr/>
              <a:t>07.08.2015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E1853-3DD1-44C1-A7A7-3895C878A0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747D0-A6C1-4C84-A1D6-89C173094146}" type="datetimeFigureOut">
              <a:rPr lang="ru-RU" smtClean="0"/>
              <a:pPr/>
              <a:t>07.08.2015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E1853-3DD1-44C1-A7A7-3895C878A0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747D0-A6C1-4C84-A1D6-89C173094146}" type="datetimeFigureOut">
              <a:rPr lang="ru-RU" smtClean="0"/>
              <a:pPr/>
              <a:t>07.08.2015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E1853-3DD1-44C1-A7A7-3895C878A0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747D0-A6C1-4C84-A1D6-89C173094146}" type="datetimeFigureOut">
              <a:rPr lang="ru-RU" smtClean="0"/>
              <a:pPr/>
              <a:t>07.08.2015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E1853-3DD1-44C1-A7A7-3895C878A0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747D0-A6C1-4C84-A1D6-89C173094146}" type="datetimeFigureOut">
              <a:rPr lang="ru-RU" smtClean="0"/>
              <a:pPr/>
              <a:t>07.08.2015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E1853-3DD1-44C1-A7A7-3895C878A0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747D0-A6C1-4C84-A1D6-89C173094146}" type="datetimeFigureOut">
              <a:rPr lang="ru-RU" smtClean="0"/>
              <a:pPr/>
              <a:t>07.08.2015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E1853-3DD1-44C1-A7A7-3895C878A0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747D0-A6C1-4C84-A1D6-89C173094146}" type="datetimeFigureOut">
              <a:rPr lang="ru-RU" smtClean="0"/>
              <a:pPr/>
              <a:t>07.08.2015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E1853-3DD1-44C1-A7A7-3895C878A0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747D0-A6C1-4C84-A1D6-89C173094146}" type="datetimeFigureOut">
              <a:rPr lang="ru-RU" smtClean="0"/>
              <a:pPr/>
              <a:t>07.08.2015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E1853-3DD1-44C1-A7A7-3895C878A0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747D0-A6C1-4C84-A1D6-89C173094146}" type="datetimeFigureOut">
              <a:rPr lang="ru-RU" smtClean="0"/>
              <a:pPr/>
              <a:t>07.08.2015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E1853-3DD1-44C1-A7A7-3895C878A0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747D0-A6C1-4C84-A1D6-89C173094146}" type="datetimeFigureOut">
              <a:rPr lang="ru-RU" smtClean="0"/>
              <a:pPr/>
              <a:t>07.08.2015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E1853-3DD1-44C1-A7A7-3895C878A0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747D0-A6C1-4C84-A1D6-89C173094146}" type="datetimeFigureOut">
              <a:rPr lang="ru-RU" smtClean="0"/>
              <a:pPr/>
              <a:t>07.08.2015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E1853-3DD1-44C1-A7A7-3895C878A0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3747D0-A6C1-4C84-A1D6-89C173094146}" type="datetimeFigureOut">
              <a:rPr lang="ru-RU" smtClean="0"/>
              <a:pPr/>
              <a:t>07.08.2015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3E1853-3DD1-44C1-A7A7-3895C878A02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Н.Гончарова</a:t>
            </a:r>
            <a:endParaRPr lang="ru-RU" dirty="0"/>
          </a:p>
        </p:txBody>
      </p:sp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1476375" y="260648"/>
            <a:ext cx="6400800" cy="648072"/>
          </a:xfrm>
        </p:spPr>
        <p:txBody>
          <a:bodyPr/>
          <a:lstStyle/>
          <a:p>
            <a:r>
              <a:rPr lang="ru-RU" dirty="0" smtClean="0"/>
              <a:t>Н. Гончарова</a:t>
            </a:r>
            <a:endParaRPr lang="ru-RU" dirty="0"/>
          </a:p>
        </p:txBody>
      </p:sp>
      <p:pic>
        <p:nvPicPr>
          <p:cNvPr id="1026" name="Picture 2" descr="C:\Users\Home\Downloads\0b1b521b231075e834c0f8924678fa4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6375" y="1124744"/>
            <a:ext cx="6191250" cy="5400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Л. Менделеева</a:t>
            </a:r>
            <a:endParaRPr lang="ru-RU" dirty="0"/>
          </a:p>
        </p:txBody>
      </p:sp>
      <p:pic>
        <p:nvPicPr>
          <p:cNvPr id="2050" name="Picture 2" descr="C:\Users\Home\Downloads\74130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1124744"/>
            <a:ext cx="5544615" cy="554461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А.П.Керн</a:t>
            </a:r>
            <a:endParaRPr lang="ru-RU" dirty="0"/>
          </a:p>
        </p:txBody>
      </p:sp>
      <p:pic>
        <p:nvPicPr>
          <p:cNvPr id="3074" name="Picture 2" descr="C:\Users\Home\Downloads\261b37c23b9fa7db2d8f1d150f98872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0" y="1412776"/>
            <a:ext cx="5256584" cy="473806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Е. Денисьева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411761" y="1412776"/>
            <a:ext cx="4916862" cy="44795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E1E1E1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11</Words>
  <Application>Microsoft Office PowerPoint</Application>
  <PresentationFormat>Экран (4:3)</PresentationFormat>
  <Paragraphs>5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Н.Гончарова</vt:lpstr>
      <vt:lpstr>Л. Менделеева</vt:lpstr>
      <vt:lpstr>А.П.Керн</vt:lpstr>
      <vt:lpstr>Е. Денисьева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Н.Гончарова</dc:title>
  <dc:creator>Home</dc:creator>
  <cp:lastModifiedBy>Home</cp:lastModifiedBy>
  <cp:revision>5</cp:revision>
  <dcterms:created xsi:type="dcterms:W3CDTF">2015-01-18T12:42:09Z</dcterms:created>
  <dcterms:modified xsi:type="dcterms:W3CDTF">2015-08-07T14:54:58Z</dcterms:modified>
</cp:coreProperties>
</file>