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00" r:id="rId2"/>
    <p:sldMasterId id="2147483912" r:id="rId3"/>
    <p:sldMasterId id="2147483936" r:id="rId4"/>
  </p:sldMasterIdLst>
  <p:notesMasterIdLst>
    <p:notesMasterId r:id="rId15"/>
  </p:notesMasterIdLst>
  <p:sldIdLst>
    <p:sldId id="256" r:id="rId5"/>
    <p:sldId id="257" r:id="rId6"/>
    <p:sldId id="258" r:id="rId7"/>
    <p:sldId id="260" r:id="rId8"/>
    <p:sldId id="268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33"/>
    <a:srgbClr val="FF9933"/>
    <a:srgbClr val="99CC00"/>
    <a:srgbClr val="996633"/>
    <a:srgbClr val="CC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259" autoAdjust="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3677-9B26-4E63-AD14-AD7AB8494781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5489-7BD0-4CC3-8C1D-3D54BFEC3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5489-7BD0-4CC3-8C1D-3D54BFEC3B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5489-7BD0-4CC3-8C1D-3D54BFEC3B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E5783-12AE-4921-96B0-B2C62F214E8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0A75B6-2C19-4B87-BA18-D5F0F7E04E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20717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9933"/>
                </a:solidFill>
              </a:rPr>
              <a:t>ЧАЙ ПИТЬ - ЗДОРОВЫМ БЫТЬ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1026" name="Picture 2" descr="C:\Documents and Settings\Admin\Мои документы\Мои рисунки\1283407675_9jv8locxqebkiln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357430"/>
            <a:ext cx="735811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ru-RU" dirty="0" smtClean="0"/>
              <a:t>Больше всего чая в мире пьют англичане</a:t>
            </a:r>
          </a:p>
          <a:p>
            <a:r>
              <a:rPr lang="ru-RU" dirty="0" smtClean="0"/>
              <a:t>Запивать лекарства чаем вредно</a:t>
            </a:r>
          </a:p>
          <a:p>
            <a:r>
              <a:rPr lang="ru-RU" dirty="0" smtClean="0"/>
              <a:t>Несколько раз заваривать чай можно, но не полезно: после 1-ого заваривания он отдает напитку 50% полезных веществ, а после 4-ого – 3%.</a:t>
            </a:r>
          </a:p>
          <a:p>
            <a:r>
              <a:rPr lang="ru-RU" dirty="0" smtClean="0"/>
              <a:t>Настоящий чай очень дорогой – 50 граммов чая может стоить в Китае до </a:t>
            </a:r>
            <a:r>
              <a:rPr lang="ru-RU" smtClean="0"/>
              <a:t>800 долларов.</a:t>
            </a:r>
            <a:endParaRPr lang="ru-RU" dirty="0" smtClean="0"/>
          </a:p>
          <a:p>
            <a:r>
              <a:rPr lang="ru-RU" dirty="0" smtClean="0"/>
              <a:t>Вода для чая – самое важное. Если нет родниковой воды, то лучше использовать процеженную или отстоянную.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14482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План урока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4214842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4000" dirty="0" smtClean="0">
                <a:solidFill>
                  <a:schemeClr val="bg1"/>
                </a:solidFill>
              </a:rPr>
              <a:t>1. Влияние чая на организм человека</a:t>
            </a:r>
          </a:p>
          <a:p>
            <a:pPr marL="742950" indent="-742950" algn="l"/>
            <a:r>
              <a:rPr lang="ru-RU" sz="4000" dirty="0" smtClean="0">
                <a:solidFill>
                  <a:schemeClr val="bg1"/>
                </a:solidFill>
              </a:rPr>
              <a:t>2. История открытия чая</a:t>
            </a:r>
          </a:p>
          <a:p>
            <a:pPr marL="742950" indent="-742950" algn="l"/>
            <a:r>
              <a:rPr lang="ru-RU" sz="4000" dirty="0" smtClean="0">
                <a:solidFill>
                  <a:schemeClr val="bg1"/>
                </a:solidFill>
              </a:rPr>
              <a:t>3. Виды чая</a:t>
            </a:r>
          </a:p>
          <a:p>
            <a:pPr marL="742950" indent="-742950" algn="l"/>
            <a:r>
              <a:rPr lang="ru-RU" sz="4000" dirty="0" smtClean="0">
                <a:solidFill>
                  <a:schemeClr val="bg1"/>
                </a:solidFill>
              </a:rPr>
              <a:t>4. Правила заваривания чая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21625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ПОСЛОВИЦЫ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57364"/>
            <a:ext cx="7772400" cy="44291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Чай пьёшь – до ста лет доживёшь</a:t>
            </a:r>
          </a:p>
          <a:p>
            <a:pPr algn="ctr"/>
            <a:r>
              <a:rPr lang="ru-RU" sz="3600" b="1" dirty="0" smtClean="0">
                <a:solidFill>
                  <a:srgbClr val="FF6600"/>
                </a:solidFill>
              </a:rPr>
              <a:t>Чай пить </a:t>
            </a:r>
            <a:r>
              <a:rPr lang="en-US" sz="3600" b="1" dirty="0" smtClean="0">
                <a:solidFill>
                  <a:srgbClr val="FF6600"/>
                </a:solidFill>
              </a:rPr>
              <a:t> -</a:t>
            </a:r>
            <a:r>
              <a:rPr lang="ru-RU" sz="3600" b="1" dirty="0" smtClean="0">
                <a:solidFill>
                  <a:srgbClr val="FF6600"/>
                </a:solidFill>
              </a:rPr>
              <a:t>здоровым быть</a:t>
            </a:r>
          </a:p>
          <a:p>
            <a:pPr algn="ctr"/>
            <a:r>
              <a:rPr lang="ru-RU" sz="3600" b="1" dirty="0" smtClean="0">
                <a:solidFill>
                  <a:srgbClr val="660033"/>
                </a:solidFill>
              </a:rPr>
              <a:t>Чай не пьёшь – откуда силы возьмёшь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Выпей чайку – позабудешь тоску</a:t>
            </a:r>
          </a:p>
          <a:p>
            <a:pPr algn="ctr"/>
            <a:r>
              <a:rPr lang="ru-RU" sz="3600" b="1" dirty="0" smtClean="0">
                <a:solidFill>
                  <a:srgbClr val="FF6600"/>
                </a:solidFill>
              </a:rPr>
              <a:t>Пей чай, не вдавайся в печаль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pPr algn="ctr"/>
            <a:endParaRPr lang="ru-RU" sz="2800" b="1" dirty="0" smtClean="0">
              <a:solidFill>
                <a:srgbClr val="660033"/>
              </a:solidFill>
            </a:endParaRPr>
          </a:p>
          <a:p>
            <a:pPr algn="ctr"/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Srilanka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674073_a4e27a762fd947f271d533c60235c8f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7786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b="1" dirty="0" smtClean="0">
                <a:ea typeface="Calibri"/>
                <a:cs typeface="Times New Roman"/>
              </a:rPr>
              <a:t> </a:t>
            </a:r>
            <a:r>
              <a:rPr lang="ru-RU" sz="5400" dirty="0" smtClean="0">
                <a:ea typeface="Calibri"/>
                <a:cs typeface="Times New Roman"/>
              </a:rPr>
              <a:t/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b="1" dirty="0" smtClean="0">
                <a:ea typeface="Calibri"/>
                <a:cs typeface="Times New Roman"/>
              </a:rPr>
              <a:t> </a:t>
            </a:r>
            <a:r>
              <a:rPr lang="ru-RU" sz="5400" dirty="0" smtClean="0">
                <a:ea typeface="Calibri"/>
                <a:cs typeface="Times New Roman"/>
              </a:rPr>
              <a:t/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b="1" dirty="0" smtClean="0">
                <a:ea typeface="Calibri"/>
                <a:cs typeface="Times New Roman"/>
              </a:rPr>
              <a:t> </a:t>
            </a:r>
            <a:r>
              <a:rPr lang="ru-RU" sz="5400" dirty="0" smtClean="0">
                <a:ea typeface="Calibri"/>
                <a:cs typeface="Times New Roman"/>
              </a:rPr>
              <a:t/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 </a:t>
            </a:r>
            <a:br>
              <a:rPr lang="ru-RU" sz="5400" dirty="0" smtClean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5" y="928670"/>
          <a:ext cx="7643865" cy="5204885"/>
        </p:xfrm>
        <a:graphic>
          <a:graphicData uri="http://schemas.openxmlformats.org/drawingml/2006/table">
            <a:tbl>
              <a:tblPr/>
              <a:tblGrid>
                <a:gridCol w="732355"/>
                <a:gridCol w="635613"/>
                <a:gridCol w="703959"/>
                <a:gridCol w="717629"/>
                <a:gridCol w="666369"/>
                <a:gridCol w="138468"/>
                <a:gridCol w="751801"/>
                <a:gridCol w="632197"/>
                <a:gridCol w="649282"/>
                <a:gridCol w="666369"/>
                <a:gridCol w="683454"/>
                <a:gridCol w="666369"/>
              </a:tblGrid>
              <a:tr h="71438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1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36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12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9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14810" y="1214422"/>
            <a:ext cx="29526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11429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428736"/>
            <a:ext cx="207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6430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ч    а     </a:t>
            </a:r>
            <a:r>
              <a:rPr lang="ru-RU" sz="3600" b="1" dirty="0" err="1" smtClean="0">
                <a:solidFill>
                  <a:srgbClr val="FF0000"/>
                </a:solidFill>
              </a:rPr>
              <a:t>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292893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с     а     м    о    в    а  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85776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с    а    </a:t>
            </a:r>
            <a:r>
              <a:rPr lang="ru-RU" sz="3600" b="1" dirty="0" err="1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21495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485776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К   и    т    а  </a:t>
            </a:r>
            <a:r>
              <a:rPr lang="ru-RU" sz="3600" b="1" dirty="0" err="1" smtClean="0">
                <a:solidFill>
                  <a:srgbClr val="FF0000"/>
                </a:solidFill>
              </a:rPr>
              <a:t>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б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285992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660033"/>
                </a:solidFill>
              </a:rPr>
              <a:t>р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38576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64" y="357187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 </a:t>
            </a:r>
            <a:r>
              <a:rPr lang="ru-RU" sz="3600" b="1" dirty="0" err="1" smtClean="0">
                <a:solidFill>
                  <a:srgbClr val="660033"/>
                </a:solidFill>
              </a:rPr>
              <a:t>н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3643314"/>
            <a:ext cx="285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  к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 ч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357187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660033"/>
                </a:solidFill>
              </a:rPr>
              <a:t>й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428625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660033"/>
                </a:solidFill>
              </a:rPr>
              <a:t>н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60" y="5500703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к</a:t>
            </a:r>
            <a:endParaRPr lang="ru-RU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6600"/>
                </a:solidFill>
              </a:rPr>
              <a:t>Мы гостей встречаем чаем</a:t>
            </a:r>
            <a:endParaRPr lang="ru-RU" sz="4800" b="1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самовар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785918" y="1928802"/>
            <a:ext cx="5286412" cy="4643470"/>
          </a:xfr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Kustodiev_VStaromSuzdal67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574675" y="0"/>
            <a:ext cx="97186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</TotalTime>
  <Words>181</Words>
  <Application>Microsoft Office PowerPoint</Application>
  <PresentationFormat>Экран (4:3)</PresentationFormat>
  <Paragraphs>50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Литейная</vt:lpstr>
      <vt:lpstr>Техническая</vt:lpstr>
      <vt:lpstr>Поток</vt:lpstr>
      <vt:lpstr>1_Поток</vt:lpstr>
      <vt:lpstr>ЧАЙ ПИТЬ - ЗДОРОВЫМ БЫТЬ</vt:lpstr>
      <vt:lpstr>План урока</vt:lpstr>
      <vt:lpstr>ПОСЛОВИЦЫ</vt:lpstr>
      <vt:lpstr>Слайд 4</vt:lpstr>
      <vt:lpstr>Слайд 5</vt:lpstr>
      <vt:lpstr>Слайд 6</vt:lpstr>
      <vt:lpstr>                                                                                                </vt:lpstr>
      <vt:lpstr>Мы гостей встречаем чаем</vt:lpstr>
      <vt:lpstr>Слайд 9</vt:lpstr>
      <vt:lpstr>Это интересно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Катерина</cp:lastModifiedBy>
  <cp:revision>28</cp:revision>
  <dcterms:created xsi:type="dcterms:W3CDTF">2010-10-09T11:30:46Z</dcterms:created>
  <dcterms:modified xsi:type="dcterms:W3CDTF">2015-10-26T13:56:19Z</dcterms:modified>
</cp:coreProperties>
</file>