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4F0E5C1-16C3-4536-AB84-FA81F361945C}">
  <a:tblStyle styleId="{D4F0E5C1-16C3-4536-AB84-FA81F361945C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8B75D0B-7F67-4E7F-8157-AC795EC830DB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D683859-4CD1-446D-B13D-1BD1017EB2B6}" styleName="Table_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9A68709-F76E-4298-AEB8-16F50400A64C}" styleName="Table_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E9837F9-8704-4409-BDBF-955372343301}" styleName="Table_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12FA616-8B42-4697-A7B6-F56ABDB972F8}" styleName="Table_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CB6B3C1-AC86-4EEF-88A4-F8A63D7D5F35}" styleName="Table_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863E2AB-AE1E-40D7-9B44-3DD0A5A24A1F}" styleName="Table_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AF00A37-573A-44D2-8AAF-770BD421CEFB}" styleName="Table_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CA04D97-7984-42EF-A3DA-78A7FFDAA092}" styleName="Table_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38048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643950" y="0"/>
            <a:ext cx="7856100" cy="34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400" b="1">
                <a:solidFill>
                  <a:srgbClr val="66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ОСНОВЫ КОМПОЗИЦИИ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 b="1">
                <a:solidFill>
                  <a:srgbClr val="66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КОНСТРУКТИВНЫХ ИСКУССТВАХ</a:t>
            </a:r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575" y="3176412"/>
            <a:ext cx="2571375" cy="156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3825" y="3235200"/>
            <a:ext cx="3062074" cy="1446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6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82825" y="1042562"/>
            <a:ext cx="2443075" cy="171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976752">
            <a:off x="3051725" y="1773097"/>
            <a:ext cx="2033070" cy="3176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564" y="1012150"/>
            <a:ext cx="2805050" cy="15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00675" y="1042550"/>
            <a:ext cx="1754899" cy="234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Shape 61"/>
          <p:cNvGraphicFramePr/>
          <p:nvPr/>
        </p:nvGraphicFramePr>
        <p:xfrm>
          <a:off x="675975" y="45995"/>
          <a:ext cx="7690750" cy="5109675"/>
        </p:xfrm>
        <a:graphic>
          <a:graphicData uri="http://schemas.openxmlformats.org/drawingml/2006/table">
            <a:tbl>
              <a:tblPr>
                <a:noFill/>
                <a:tableStyleId>{D4F0E5C1-16C3-4536-AB84-FA81F361945C}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416600"/>
              </a:tblGrid>
              <a:tr h="331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6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9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7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  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5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Shape 62"/>
          <p:cNvGraphicFramePr/>
          <p:nvPr/>
        </p:nvGraphicFramePr>
        <p:xfrm>
          <a:off x="2578350" y="1195000"/>
          <a:ext cx="3857250" cy="428214"/>
        </p:xfrm>
        <a:graphic>
          <a:graphicData uri="http://schemas.openxmlformats.org/drawingml/2006/table">
            <a:tbl>
              <a:tblPr>
                <a:noFill/>
                <a:tableStyleId>{98B75D0B-7F67-4E7F-8157-AC795EC830DB}</a:tableStyleId>
              </a:tblPr>
              <a:tblGrid>
                <a:gridCol w="385725"/>
                <a:gridCol w="385725"/>
                <a:gridCol w="385725"/>
                <a:gridCol w="385725"/>
                <a:gridCol w="385725"/>
                <a:gridCol w="385725"/>
                <a:gridCol w="385725"/>
                <a:gridCol w="385725"/>
                <a:gridCol w="385725"/>
                <a:gridCol w="385725"/>
              </a:tblGrid>
              <a:tr h="4263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к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о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м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п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о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з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ц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Shape 63"/>
          <p:cNvGraphicFramePr/>
          <p:nvPr/>
        </p:nvGraphicFramePr>
        <p:xfrm>
          <a:off x="1824100" y="400925"/>
          <a:ext cx="1914250" cy="428214"/>
        </p:xfrm>
        <a:graphic>
          <a:graphicData uri="http://schemas.openxmlformats.org/drawingml/2006/table">
            <a:tbl>
              <a:tblPr>
                <a:noFill/>
                <a:tableStyleId>{AD683859-4CD1-446D-B13D-1BD1017EB2B6}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960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ш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р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ф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т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Shape 64"/>
          <p:cNvGraphicFramePr/>
          <p:nvPr/>
        </p:nvGraphicFramePr>
        <p:xfrm>
          <a:off x="1062825" y="1985800"/>
          <a:ext cx="2297100" cy="428214"/>
        </p:xfrm>
        <a:graphic>
          <a:graphicData uri="http://schemas.openxmlformats.org/drawingml/2006/table">
            <a:tbl>
              <a:tblPr>
                <a:noFill/>
                <a:tableStyleId>{59A68709-F76E-4298-AEB8-16F50400A64C}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4043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п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л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а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к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а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100" b="1"/>
                        <a:t>т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Shape 65"/>
          <p:cNvGraphicFramePr/>
          <p:nvPr/>
        </p:nvGraphicFramePr>
        <p:xfrm>
          <a:off x="1062825" y="3564900"/>
          <a:ext cx="3828500" cy="428214"/>
        </p:xfrm>
        <a:graphic>
          <a:graphicData uri="http://schemas.openxmlformats.org/drawingml/2006/table">
            <a:tbl>
              <a:tblPr>
                <a:noFill/>
                <a:tableStyleId>{BE9837F9-8704-4409-BDBF-955372343301}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406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г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л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у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б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н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н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ы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м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Shape 66"/>
          <p:cNvGraphicFramePr/>
          <p:nvPr/>
        </p:nvGraphicFramePr>
        <p:xfrm>
          <a:off x="3761800" y="1981587"/>
          <a:ext cx="4211350" cy="428214"/>
        </p:xfrm>
        <a:graphic>
          <a:graphicData uri="http://schemas.openxmlformats.org/drawingml/2006/table">
            <a:tbl>
              <a:tblPr>
                <a:noFill/>
                <a:tableStyleId>{E12FA616-8B42-4697-A7B6-F56ABDB972F8}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4107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с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м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м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е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т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р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ч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н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о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7" name="Shape 67"/>
          <p:cNvSpPr txBox="1"/>
          <p:nvPr/>
        </p:nvSpPr>
        <p:spPr>
          <a:xfrm>
            <a:off x="7968575" y="1995700"/>
            <a:ext cx="433500" cy="410699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b="1">
                <a:solidFill>
                  <a:schemeClr val="dk1"/>
                </a:solidFill>
              </a:rPr>
              <a:t>й</a:t>
            </a:r>
          </a:p>
        </p:txBody>
      </p:sp>
      <p:graphicFrame>
        <p:nvGraphicFramePr>
          <p:cNvPr id="68" name="Shape 68"/>
          <p:cNvGraphicFramePr/>
          <p:nvPr/>
        </p:nvGraphicFramePr>
        <p:xfrm>
          <a:off x="2946775" y="400925"/>
          <a:ext cx="418350" cy="4389849"/>
        </p:xfrm>
        <a:graphic>
          <a:graphicData uri="http://schemas.openxmlformats.org/drawingml/2006/table">
            <a:tbl>
              <a:tblPr>
                <a:noFill/>
                <a:tableStyleId>{CCB6B3C1-AC86-4EEF-88A4-F8A63D7D5F35}</a:tableStyleId>
              </a:tblPr>
              <a:tblGrid>
                <a:gridCol w="418350"/>
              </a:tblGrid>
              <a:tr h="3982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ф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82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р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208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о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62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н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53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т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82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а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82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л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813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ь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82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н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82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о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82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й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Shape 69"/>
          <p:cNvGraphicFramePr/>
          <p:nvPr/>
        </p:nvGraphicFramePr>
        <p:xfrm>
          <a:off x="4891325" y="780100"/>
          <a:ext cx="382850" cy="1638612"/>
        </p:xfrm>
        <a:graphic>
          <a:graphicData uri="http://schemas.openxmlformats.org/drawingml/2006/table">
            <a:tbl>
              <a:tblPr>
                <a:noFill/>
                <a:tableStyleId>{A863E2AB-AE1E-40D7-9B44-3DD0A5A24A1F}</a:tableStyleId>
              </a:tblPr>
              <a:tblGrid>
                <a:gridCol w="382850"/>
              </a:tblGrid>
              <a:tr h="4151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р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264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59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т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039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м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Shape 70"/>
          <p:cNvGraphicFramePr/>
          <p:nvPr/>
        </p:nvGraphicFramePr>
        <p:xfrm>
          <a:off x="7570250" y="1569300"/>
          <a:ext cx="398325" cy="3623500"/>
        </p:xfrm>
        <a:graphic>
          <a:graphicData uri="http://schemas.openxmlformats.org/drawingml/2006/table">
            <a:tbl>
              <a:tblPr>
                <a:noFill/>
                <a:tableStyleId>{1AF00A37-573A-44D2-8AAF-770BD421CEFB}</a:tableStyleId>
              </a:tblPr>
              <a:tblGrid>
                <a:gridCol w="398325"/>
              </a:tblGrid>
              <a:tr h="399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д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334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о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9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м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51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9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н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9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а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9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н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9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т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9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а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71" name="Shape 71"/>
          <p:cNvSpPr txBox="1"/>
          <p:nvPr/>
        </p:nvSpPr>
        <p:spPr>
          <a:xfrm>
            <a:off x="3477775" y="4018000"/>
            <a:ext cx="3927899" cy="9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1.Композиции, в которых прямоугольники расположены под углом к краю поля и как бы уходят в глубину пространства, называют… 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3425175" y="4135425"/>
            <a:ext cx="4066799" cy="96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Композиция, когда изображение слева подобно изображению справа и как бы разделено по вертикали, горизонтали или по какой-либо другой оси, называется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3413725" y="4318700"/>
            <a:ext cx="4066799" cy="77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Достижение гармоничного расположения элементов по отношению друг к другу и их уравновешенность в целом и составляет суть  …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3448100" y="4146875"/>
            <a:ext cx="6598199" cy="76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3379350" y="4146875"/>
            <a:ext cx="4112700" cy="96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4.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Композиция, в которой стороны прямоугольников расположены параллельно краям поля, называется …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402275" y="4227075"/>
            <a:ext cx="4003499" cy="9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5. 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Чередование сгущенности пятен и их разреженности создает ощущение зрительной …</a:t>
            </a:r>
          </a:p>
        </p:txBody>
      </p:sp>
      <p:graphicFrame>
        <p:nvGraphicFramePr>
          <p:cNvPr id="77" name="Shape 77"/>
          <p:cNvGraphicFramePr/>
          <p:nvPr/>
        </p:nvGraphicFramePr>
        <p:xfrm>
          <a:off x="4889925" y="2768182"/>
          <a:ext cx="3082400" cy="409125"/>
        </p:xfrm>
        <a:graphic>
          <a:graphicData uri="http://schemas.openxmlformats.org/drawingml/2006/table">
            <a:tbl>
              <a:tblPr>
                <a:noFill/>
                <a:tableStyleId>{DCA04D97-7984-42EF-A3DA-78A7FFDAA092}</a:tableStyleId>
              </a:tblPr>
              <a:tblGrid>
                <a:gridCol w="385300"/>
                <a:gridCol w="385300"/>
                <a:gridCol w="385300"/>
                <a:gridCol w="382850"/>
                <a:gridCol w="382850"/>
                <a:gridCol w="382850"/>
                <a:gridCol w="382850"/>
                <a:gridCol w="395100"/>
              </a:tblGrid>
              <a:tr h="409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г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а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р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м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о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н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/>
                        <a:t>и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78" name="Shape 78"/>
          <p:cNvSpPr txBox="1"/>
          <p:nvPr/>
        </p:nvSpPr>
        <p:spPr>
          <a:xfrm>
            <a:off x="3432875" y="4177650"/>
            <a:ext cx="4066799" cy="9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6.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Буквы, соединенные одним стилем графического начертания, это …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3432875" y="4107825"/>
            <a:ext cx="4066799" cy="10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7.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Изобразительная композиция, включающая в себя краткий, активно воздействующий текст?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3421250" y="4177650"/>
            <a:ext cx="4112700" cy="77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8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Чередование изобразительных элементов и свободных пространств, их частота, сгущенность и разреженность – это…</a:t>
            </a:r>
            <a:r>
              <a:rPr lang="ru"/>
              <a:t>.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3479425" y="4131100"/>
            <a:ext cx="3927899" cy="96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9.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Цветовое пятно (даже сравнительно небольшое) может стать акцентом, меняющим общее цветовое восприятие, называется …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4" cstate="email">
            <a:alphaModFix amt="7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468957" y="663424"/>
            <a:ext cx="1101279" cy="9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5" cstate="email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823" y="2517050"/>
            <a:ext cx="1232580" cy="94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475" y="909150"/>
            <a:ext cx="8377600" cy="309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Экран (16:9)</PresentationFormat>
  <Paragraphs>96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simple-light-2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вика</cp:lastModifiedBy>
  <cp:revision>1</cp:revision>
  <dcterms:modified xsi:type="dcterms:W3CDTF">2015-11-01T08:35:22Z</dcterms:modified>
</cp:coreProperties>
</file>