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ИЗОБРАЖЕНИЕ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ДРЕВНИЕ ЦИВИЛИЗАЦИИ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8" name="Picture 6" descr="АНТИЧНОСТЬ. Коллекция скульптурных репродукций. Новый Акроп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5715000" cy="1781176"/>
          </a:xfrm>
          <a:prstGeom prst="rect">
            <a:avLst/>
          </a:prstGeom>
          <a:noFill/>
        </p:spPr>
      </p:pic>
      <p:pic>
        <p:nvPicPr>
          <p:cNvPr id="18442" name="Picture 10" descr="Радетели пошлого сыты, Их доля светла и легка, p... / Мифы и легенды народов мира т. 1 Древняя Гре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664295" cy="1889227"/>
          </a:xfrm>
          <a:prstGeom prst="rect">
            <a:avLst/>
          </a:prstGeom>
          <a:noFill/>
        </p:spPr>
      </p:pic>
      <p:pic>
        <p:nvPicPr>
          <p:cNvPr id="18444" name="Picture 12" descr="Фид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384376" cy="2256251"/>
          </a:xfrm>
          <a:prstGeom prst="rect">
            <a:avLst/>
          </a:prstGeom>
          <a:noFill/>
        </p:spPr>
      </p:pic>
      <p:pic>
        <p:nvPicPr>
          <p:cNvPr id="18436" name="Picture 4" descr="ТАНЦУЮЩИЕ ФАВН И ВАКХАНКИ (декоративная гипсовая скульптура)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84984"/>
            <a:ext cx="5715000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ДРЕВНИЙ   ЕГИПЕТ</a:t>
            </a:r>
            <a:endParaRPr lang="ru-RU" dirty="0"/>
          </a:p>
        </p:txBody>
      </p:sp>
      <p:pic>
        <p:nvPicPr>
          <p:cNvPr id="1026" name="Picture 2" descr="Религия древнего Египта &quot; Egyptian-Tou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912768" cy="520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АССИРИЯ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judaea.ru/images/For_articl/2012/Kings_hunt/K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700680" cy="5193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ДРЕВНЯЯ  ИНДИЯ</a:t>
            </a:r>
            <a:endParaRPr lang="ru-RU" dirty="0"/>
          </a:p>
        </p:txBody>
      </p:sp>
      <p:pic>
        <p:nvPicPr>
          <p:cNvPr id="20482" name="Picture 2" descr="www.school.edu.ru :: Женщина, накрашивающая глаза. Скульптура храма в Кхаджура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960440" cy="3396308"/>
          </a:xfrm>
          <a:prstGeom prst="rect">
            <a:avLst/>
          </a:prstGeom>
          <a:noFill/>
        </p:spPr>
      </p:pic>
      <p:pic>
        <p:nvPicPr>
          <p:cNvPr id="20486" name="Picture 6" descr="Древняя Индия: женщины , брак и секс"/>
          <p:cNvPicPr>
            <a:picLocks noChangeAspect="1" noChangeArrowheads="1"/>
          </p:cNvPicPr>
          <p:nvPr/>
        </p:nvPicPr>
        <p:blipFill>
          <a:blip r:embed="rId3" cstate="print"/>
          <a:srcRect r="65" b="4961"/>
          <a:stretch>
            <a:fillRect/>
          </a:stretch>
        </p:blipFill>
        <p:spPr bwMode="auto">
          <a:xfrm>
            <a:off x="3583526" y="4221088"/>
            <a:ext cx="4084818" cy="2496277"/>
          </a:xfrm>
          <a:prstGeom prst="rect">
            <a:avLst/>
          </a:prstGeom>
          <a:noFill/>
        </p:spPr>
      </p:pic>
      <p:pic>
        <p:nvPicPr>
          <p:cNvPr id="20484" name="Picture 4" descr="Культура и наука Древней Индии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96752"/>
            <a:ext cx="211223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ДРЕВНИЙ КИТАЙ</a:t>
            </a:r>
            <a:endParaRPr lang="ru-RU" dirty="0"/>
          </a:p>
        </p:txBody>
      </p:sp>
      <p:pic>
        <p:nvPicPr>
          <p:cNvPr id="22530" name="Picture 2" descr="Персональный сайт - 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3456384" cy="5233641"/>
          </a:xfrm>
          <a:prstGeom prst="rect">
            <a:avLst/>
          </a:prstGeom>
          <a:noFill/>
        </p:spPr>
      </p:pic>
      <p:pic>
        <p:nvPicPr>
          <p:cNvPr id="22532" name="Picture 4" descr="http://s14.postimg.org/9pswpgvep/top_ten_ceos_in_ancient_china06f5bb5d1ac7de517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5328592" cy="398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88432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ЭТРУСКИ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60" name="Picture 4" descr="r3_1_2a_ancient_italy (600x362, 7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5715000" cy="3448051"/>
          </a:xfrm>
          <a:prstGeom prst="rect">
            <a:avLst/>
          </a:prstGeom>
          <a:noFill/>
        </p:spPr>
      </p:pic>
      <p:pic>
        <p:nvPicPr>
          <p:cNvPr id="19458" name="Picture 2" descr="Дудочка и барабан - Чукаш Иштван - Скачать бесплатно книгу, Читать онлайн, fb2 txt html, Страница 1 - LikeBook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882802" cy="388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ДРЕВНЯЯ   ГРЕЦИЯ</a:t>
            </a:r>
            <a:endParaRPr lang="ru-RU" dirty="0"/>
          </a:p>
        </p:txBody>
      </p:sp>
      <p:pic>
        <p:nvPicPr>
          <p:cNvPr id="15364" name="Picture 4" descr="Опиши страну. - Форум о бесплатных мини играх и казуальных и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63181"/>
            <a:ext cx="5976664" cy="484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АНТИЧНЫЕ ГРЕЧЕСКИЕ ВАЗ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437643" cy="5447928"/>
          </a:xfrm>
          <a:prstGeom prst="rect">
            <a:avLst/>
          </a:prstGeom>
          <a:noFill/>
        </p:spPr>
      </p:pic>
      <p:pic>
        <p:nvPicPr>
          <p:cNvPr id="16388" name="Picture 4" descr="Античные Греческие Вазы VI-IV века до н. э. Antiquity Greek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4968552" cy="443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764704"/>
            <a:ext cx="4690864" cy="14261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ГРЕЧЕСКАЯ СКУЛЬПТУРА</a:t>
            </a:r>
            <a:endParaRPr lang="ru-RU" dirty="0"/>
          </a:p>
        </p:txBody>
      </p:sp>
      <p:pic>
        <p:nvPicPr>
          <p:cNvPr id="17410" name="Picture 2" descr="скульптуры античной греции очень красивы и... / Люди / Скульптура древней греции / Pinme.ru / Павел Волод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497195" cy="6201693"/>
          </a:xfrm>
          <a:prstGeom prst="rect">
            <a:avLst/>
          </a:prstGeom>
          <a:noFill/>
        </p:spPr>
      </p:pic>
      <p:pic>
        <p:nvPicPr>
          <p:cNvPr id="17412" name="Picture 4" descr="Блог.ру - life-smile - Античность и голые женщи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528826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16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ИЗОБРАЖЕНИЕ ЧЕЛОВЕКА</vt:lpstr>
      <vt:lpstr>ДРЕВНИЙ   ЕГИПЕТ</vt:lpstr>
      <vt:lpstr>АССИРИЯ</vt:lpstr>
      <vt:lpstr>ДРЕВНЯЯ  ИНДИЯ</vt:lpstr>
      <vt:lpstr>ДРЕВНИЙ КИТАЙ</vt:lpstr>
      <vt:lpstr>ЭТРУСКИ</vt:lpstr>
      <vt:lpstr>ДРЕВНЯЯ   ГРЕЦИЯ</vt:lpstr>
      <vt:lpstr>Слайд 8</vt:lpstr>
      <vt:lpstr>ГРЕЧЕСКАЯ СКУЛЬПТУРА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TANYA</cp:lastModifiedBy>
  <cp:revision>19</cp:revision>
  <dcterms:modified xsi:type="dcterms:W3CDTF">2014-09-01T20:12:21Z</dcterms:modified>
</cp:coreProperties>
</file>