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64" r:id="rId2"/>
    <p:sldId id="284" r:id="rId3"/>
    <p:sldId id="265" r:id="rId4"/>
    <p:sldId id="267" r:id="rId5"/>
    <p:sldId id="266" r:id="rId6"/>
    <p:sldId id="271" r:id="rId7"/>
    <p:sldId id="268" r:id="rId8"/>
    <p:sldId id="269" r:id="rId9"/>
    <p:sldId id="273" r:id="rId10"/>
    <p:sldId id="283" r:id="rId11"/>
    <p:sldId id="274" r:id="rId12"/>
    <p:sldId id="275" r:id="rId13"/>
    <p:sldId id="276" r:id="rId14"/>
    <p:sldId id="272" r:id="rId15"/>
    <p:sldId id="277" r:id="rId16"/>
    <p:sldId id="278" r:id="rId17"/>
    <p:sldId id="262" r:id="rId18"/>
    <p:sldId id="270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4660"/>
  </p:normalViewPr>
  <p:slideViewPr>
    <p:cSldViewPr>
      <p:cViewPr varScale="1">
        <p:scale>
          <a:sx n="62" d="100"/>
          <a:sy n="62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0E6765-C78B-4A62-8136-A0357D115D14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6C2A36-287F-4A77-880F-087EF51560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318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Модель атома. Опыт Резерфорда.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785794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Тема урока: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42984"/>
            <a:ext cx="9358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Радиоактивность – способность атомов некоторых элементов </a:t>
            </a:r>
          </a:p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к самопроизвольному излучению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354646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857892"/>
            <a:ext cx="628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Эрнест Резерфорд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1871 – 1937 гг.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714744" y="1000108"/>
            <a:ext cx="533691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обнаружил, что радиоактивное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излучение радия неоднородно,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оно имеет сложный состав.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7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Радиоактивность –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доказательство сложного строения атомов</a:t>
            </a:r>
            <a:endParaRPr lang="ru-RU" sz="40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317124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festival.1september.ru/articles/504084/img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342902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072462" y="5715016"/>
            <a:ext cx="642942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8586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-частицы </a:t>
            </a:r>
            <a:r>
              <a:rPr lang="ru-RU" sz="4000" b="1" dirty="0" smtClean="0">
                <a:latin typeface="Times New Roman"/>
                <a:cs typeface="Times New Roman"/>
              </a:rPr>
              <a:t>–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положительно заряженные частицы (ядра атома гелия)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57174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-частицы </a:t>
            </a:r>
            <a:r>
              <a:rPr lang="ru-RU" sz="4000" b="1" dirty="0" smtClean="0">
                <a:latin typeface="Times New Roman"/>
                <a:cs typeface="Times New Roman"/>
              </a:rPr>
              <a:t>–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отрицательно заряженные частицы (электроны)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92906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-излучение </a:t>
            </a:r>
            <a:r>
              <a:rPr lang="ru-RU" sz="4000" b="1" dirty="0" smtClean="0">
                <a:latin typeface="Times New Roman"/>
                <a:cs typeface="Times New Roman"/>
              </a:rPr>
              <a:t>–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электромагнитное излучение (</a:t>
            </a:r>
            <a:r>
              <a:rPr lang="el-GR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кванты, фотоны)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29264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Атом имеет сложное строение…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2"/>
            <a:ext cx="3571868" cy="537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000768"/>
            <a:ext cx="74177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Джозеф Джон Томсон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1856 – 1940 гг.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92867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атом не является самой последней неделимой частицей материи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01226"/>
            <a:ext cx="3429024" cy="319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58" y="564357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Модель атома Томсона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хема опыта Резерфорда по рассеянию альфа-час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664"/>
            <a:ext cx="4643438" cy="307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резерфор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911" y="2555731"/>
            <a:ext cx="3935369" cy="29449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643446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Заряд ядра – положителен…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6101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Резерфорд предложил ядерную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(планетарную) модель строения атома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7715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имеет ядро, размеры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которого малы по сравнению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размерами самого атома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ядро имеет положительный заряд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00050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ядре сконцентрирована </a:t>
            </a:r>
            <a:r>
              <a:rPr lang="ru-RU" sz="32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вся </a:t>
            </a:r>
            <a:endParaRPr lang="ru-RU" sz="3200" b="1" dirty="0" smtClean="0">
              <a:solidFill>
                <a:srgbClr val="DBF5F9">
                  <a:lumMod val="25000"/>
                </a:srgb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атома;</a:t>
            </a:r>
            <a:endParaRPr lang="ru-RU" sz="3200" b="1" dirty="0" smtClean="0">
              <a:solidFill>
                <a:srgbClr val="DBF5F9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7207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 ядра равен модулю суммарного заряда электронов </a:t>
            </a:r>
            <a:r>
              <a:rPr lang="ru-RU" sz="32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(атом в целом нейтрален)</a:t>
            </a:r>
            <a:endParaRPr lang="ru-RU" sz="3200" b="1" dirty="0" smtClean="0">
              <a:solidFill>
                <a:srgbClr val="DBF5F9">
                  <a:lumMod val="25000"/>
                </a:srgb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57232"/>
            <a:ext cx="4786346" cy="47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5357826"/>
            <a:ext cx="6429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Модель атома Резерфорда (планетарная модель)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68"/>
            <a:ext cx="3714744" cy="1266825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172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Закрепление: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Кто первым высказал предположение об атомическом строении вещества?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Кем было открыта радиоактивность?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Кто дал название радиоактивности и открыл несколько новых радиоактивных элементов?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Строение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атома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 Томсону.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Почему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радиоактивность является доказательством сложного строения атомов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Что представляют из себя </a:t>
            </a:r>
            <a:r>
              <a:rPr lang="el-GR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l-GR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l-GR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излучения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50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Из </a:t>
            </a:r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</a:rPr>
              <a:t>КИМов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 по подготовке к ГИА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44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pPr marL="354013" indent="633413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Познакомиться с этапами развития учения о строении атома</a:t>
            </a:r>
          </a:p>
          <a:p>
            <a:pPr marL="354013" indent="633413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Познакомиться с понятием радиоактивности; </a:t>
            </a:r>
            <a:r>
              <a:rPr lang="el-GR" sz="4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l-GR" sz="4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l-GR" sz="4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излучениями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37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311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Каково строение атомов по Резерфорду?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85736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Домашнее задание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§ 65, 66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1. Повторение: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14555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Чем создается магнитное поле?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496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Движущимися заряженными частицами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85762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На что действует магнитное поле?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72074"/>
            <a:ext cx="10264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На движущиеся заряженные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частицы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7715272" y="5857892"/>
            <a:ext cx="92869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592935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0001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 какую сторону будут отклоняться частицы в магнитном поле?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40" y="2500306"/>
            <a:ext cx="2428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Положительная – к нам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Отрицательная – от нас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3042512"/>
          <a:ext cx="6357982" cy="3815488"/>
        </p:xfrm>
        <a:graphic>
          <a:graphicData uri="http://schemas.openxmlformats.org/presentationml/2006/ole">
            <p:oleObj spid="_x0000_s20482" name="Picture" r:id="rId3" imgW="2447640" imgH="1472040" progId="Word.Picture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57167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Если перед экраном электронно-лучевой трубки осциллографа поместить постоянный магнит так, как показано на рисунке, то электронный луч сместится из точки О в направлении, указанном стрелкой 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56" y="2786058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1)  А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2)  Б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3)  В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4)  Г</a:t>
            </a: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78645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4) 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73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</a:rPr>
              <a:t>2. Из истории</a:t>
            </a:r>
            <a:endParaRPr lang="ru-RU" sz="7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571480"/>
            <a:ext cx="5143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Высказал мысль об атомистическом строении вещества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28671"/>
            <a:ext cx="40860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6072206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</a:rPr>
              <a:t>Демокрит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(460 – 370 г. до н. э.)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1714488"/>
            <a:ext cx="5429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Открыл радиоактивность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5"/>
            <a:ext cx="3428991" cy="497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150114"/>
            <a:ext cx="7917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</a:rPr>
              <a:t>Антуан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Анри Беккерель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1852 – 1908 гг.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3500430" cy="470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5786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Мария Склодовская-Кюри и Пьер Кюри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072198" y="1142984"/>
          <a:ext cx="2571768" cy="1652581"/>
        </p:xfrm>
        <a:graphic>
          <a:graphicData uri="http://schemas.openxmlformats.org/presentationml/2006/ole">
            <p:oleObj spid="_x0000_s50180" name="Формула" r:id="rId4" imgW="533160" imgH="34272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0" y="214311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Blip>
                <a:blip r:embed="rId5"/>
              </a:buBlip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Полоний</a:t>
            </a:r>
            <a:r>
              <a:rPr lang="ru-RU" sz="2800" dirty="0" smtClean="0">
                <a:latin typeface="Tahoma" pitchFamily="34" charset="0"/>
              </a:rPr>
              <a:t> </a:t>
            </a:r>
            <a:endParaRPr lang="ru-RU" sz="2800" dirty="0">
              <a:latin typeface="Tahoma" pitchFamily="34" charset="0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3643306" y="2786058"/>
          <a:ext cx="2500330" cy="1584387"/>
        </p:xfrm>
        <a:graphic>
          <a:graphicData uri="http://schemas.openxmlformats.org/presentationml/2006/ole">
            <p:oleObj spid="_x0000_s50181" name="Формула" r:id="rId6" imgW="3808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14942" y="4000504"/>
            <a:ext cx="337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Blip>
                <a:blip r:embed="rId5"/>
              </a:buBlip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Радий (лучистый)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714356"/>
            <a:ext cx="535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Открыли радиоактивные элементы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4429132"/>
            <a:ext cx="53088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Явление самопроизвольного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излучения назвали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радиоактивностью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392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Поток</vt:lpstr>
      <vt:lpstr>Picture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3</cp:lastModifiedBy>
  <cp:revision>83</cp:revision>
  <dcterms:created xsi:type="dcterms:W3CDTF">2012-04-09T17:01:26Z</dcterms:created>
  <dcterms:modified xsi:type="dcterms:W3CDTF">2012-04-13T05:40:51Z</dcterms:modified>
</cp:coreProperties>
</file>