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0" r:id="rId3"/>
    <p:sldId id="256" r:id="rId4"/>
    <p:sldId id="257" r:id="rId5"/>
    <p:sldId id="258" r:id="rId6"/>
    <p:sldId id="259" r:id="rId7"/>
    <p:sldId id="260" r:id="rId8"/>
    <p:sldId id="269" r:id="rId9"/>
    <p:sldId id="264" r:id="rId10"/>
    <p:sldId id="261" r:id="rId11"/>
    <p:sldId id="263" r:id="rId12"/>
    <p:sldId id="265" r:id="rId13"/>
    <p:sldId id="266" r:id="rId14"/>
    <p:sldId id="273" r:id="rId15"/>
    <p:sldId id="268" r:id="rId16"/>
    <p:sldId id="26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A9BE3-DD28-4C66-A960-6F8EBEEB3158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B2F85-49ED-4B8C-BAFD-C88E8C4DC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42802-2F87-4690-ACFE-C40066031061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51BA3-D330-4FA1-AB06-A0B7D256F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49212-D874-47D6-9F6B-DCD945ABEEA0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FAED8-7170-40FA-B17E-974ABBD1F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959AF-E46B-4473-AB47-42323EFF79F1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9E7EE-C440-4C00-8E53-D66E2606A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2C420-6970-4233-9A42-DBDDA18075A7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4B10B-4A60-4E7A-A177-8563ECF06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34D5F-4822-4F47-A195-7A9097359953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0F043-DF49-40B9-AC45-D156143F6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80444-6975-47A9-A423-6AE89DFD4C26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F43E0-A25B-40F2-B662-59A41296C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C031E-0774-4970-9D67-84BE2B666A29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68263-B2C1-416D-8183-9C70BAAE3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78D29-05E7-4516-8D46-050900929F92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5F18E-4027-481F-8E82-DB362D727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417D3-01E0-4A36-B3DC-D7053B7067DF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EFE17-DAF5-447D-BE06-B7C636C0F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3262F-E76E-464C-A932-0FF56FB919D2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57E02-88B9-457F-B3BC-8E1901946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A186C3-3E19-49F4-AE30-D8F125C56C95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C0F3EC-4614-4BD1-A9F1-91A889AF8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63;&#1077;&#1088;&#1077;&#1085;&#1082;&#1091;&#1077;&#1084;%20&#1088;&#1086;&#1079;&#1099;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Содержимое 5" descr="smile.gif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8313" y="1125538"/>
            <a:ext cx="79629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Обрезка роз </a:t>
            </a:r>
            <a:endParaRPr lang="ru-RU" sz="6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578" name="Содержимое 4" descr="siEy3RhYN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708400" y="4221163"/>
            <a:ext cx="3490913" cy="2303462"/>
          </a:xfrm>
        </p:spPr>
      </p:pic>
      <p:pic>
        <p:nvPicPr>
          <p:cNvPr id="24579" name="Содержимое 7" descr="obrezka_osenju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859338" y="1268413"/>
            <a:ext cx="4038600" cy="2647950"/>
          </a:xfrm>
        </p:spPr>
      </p:pic>
      <p:pic>
        <p:nvPicPr>
          <p:cNvPr id="24580" name="Picture 2" descr="http://4.bp.blogspot.com/-l02m2OlFBTg/UrWed7jgutI/AAAAAAAAV98/2gz9Vo72mrI/s1600/%D1%80%D0%BE%D0%B7%D1%8B+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1196975"/>
            <a:ext cx="3024188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smtClean="0">
                <a:solidFill>
                  <a:srgbClr val="7030A0"/>
                </a:solidFill>
              </a:rPr>
              <a:t>ОКУЧИВАНИЕ</a:t>
            </a:r>
          </a:p>
        </p:txBody>
      </p:sp>
      <p:pic>
        <p:nvPicPr>
          <p:cNvPr id="25602" name="Содержимое 5" descr="cms-image-00001128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50825" y="1700213"/>
            <a:ext cx="4038600" cy="2957512"/>
          </a:xfrm>
        </p:spPr>
      </p:pic>
      <p:pic>
        <p:nvPicPr>
          <p:cNvPr id="25603" name="Содержимое 6" descr="00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292725" y="2276475"/>
            <a:ext cx="3062288" cy="3024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smtClean="0">
                <a:solidFill>
                  <a:srgbClr val="7030A0"/>
                </a:solidFill>
              </a:rPr>
              <a:t>УКРЫТИЕ НА ЗИМУ</a:t>
            </a:r>
          </a:p>
        </p:txBody>
      </p:sp>
      <p:pic>
        <p:nvPicPr>
          <p:cNvPr id="26626" name="Содержимое 4" descr="ukryitie-roz-na-zimu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  <p:pic>
        <p:nvPicPr>
          <p:cNvPr id="26627" name="Содержимое 5" descr="19-1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859338" y="1989138"/>
            <a:ext cx="3960812" cy="3816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smtClean="0">
                <a:solidFill>
                  <a:srgbClr val="7030A0"/>
                </a:solidFill>
              </a:rPr>
              <a:t>Укрытие роз на зиму</a:t>
            </a:r>
            <a:r>
              <a:rPr lang="ru-RU" smtClean="0"/>
              <a:t>.</a:t>
            </a:r>
          </a:p>
        </p:txBody>
      </p:sp>
      <p:pic>
        <p:nvPicPr>
          <p:cNvPr id="27650" name="Содержимое 4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8313" y="2636838"/>
            <a:ext cx="4038600" cy="2019300"/>
          </a:xfrm>
        </p:spPr>
      </p:pic>
      <p:pic>
        <p:nvPicPr>
          <p:cNvPr id="27651" name="Содержимое 5" descr="pionovidnye_rozy23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716463" y="2924175"/>
            <a:ext cx="4038600" cy="3060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" name="Черенкуем розы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68313" y="260350"/>
            <a:ext cx="8207375" cy="63373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33CC"/>
                </a:solidFill>
              </a:rPr>
              <a:t>РАЗМНОЖЕНИЕ РОЗ ЧЕРЕНКАМИ</a:t>
            </a:r>
          </a:p>
        </p:txBody>
      </p:sp>
      <p:pic>
        <p:nvPicPr>
          <p:cNvPr id="29698" name="Содержимое 4" descr="874cce832a2647bf1f0b2c94667ee9ab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7200" y="1268413"/>
            <a:ext cx="8229600" cy="4968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7030A0"/>
                </a:solidFill>
              </a:rPr>
              <a:t>РАЗМНОЖЕНИЕ РОЗ ЧЕРЕНКАМИ</a:t>
            </a:r>
          </a:p>
        </p:txBody>
      </p:sp>
      <p:pic>
        <p:nvPicPr>
          <p:cNvPr id="30722" name="Содержимое 4" descr="razmnogenie-roz-cherenkami-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9388" y="1125538"/>
            <a:ext cx="4038600" cy="2541587"/>
          </a:xfrm>
        </p:spPr>
      </p:pic>
      <p:pic>
        <p:nvPicPr>
          <p:cNvPr id="30723" name="Содержимое 7" descr="IMG_2468_compr (1)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211638" y="2516188"/>
            <a:ext cx="4475162" cy="3360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smtClean="0">
                <a:solidFill>
                  <a:srgbClr val="FF0000"/>
                </a:solidFill>
              </a:rPr>
              <a:t>РЕШИ КРОССОРД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55650" y="1628775"/>
          <a:ext cx="8136908" cy="3896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0172"/>
                <a:gridCol w="912092"/>
                <a:gridCol w="912092"/>
                <a:gridCol w="912092"/>
                <a:gridCol w="912092"/>
                <a:gridCol w="912092"/>
                <a:gridCol w="912092"/>
                <a:gridCol w="912092"/>
                <a:gridCol w="912092"/>
              </a:tblGrid>
              <a:tr h="974178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18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16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14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1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26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12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1</a:t>
                      </a:r>
                      <a:endParaRPr lang="ru-RU" sz="4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974178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16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5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21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3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1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15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25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10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12</a:t>
                      </a:r>
                      <a:endParaRPr lang="ru-RU" sz="4800" dirty="0"/>
                    </a:p>
                  </a:txBody>
                  <a:tcPr/>
                </a:tc>
              </a:tr>
              <a:tr h="974178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9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6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2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13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10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15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1</a:t>
                      </a:r>
                      <a:endParaRPr lang="ru-RU" sz="4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4178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1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19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20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18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1</a:t>
                      </a:r>
                      <a:endParaRPr lang="ru-RU" sz="48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210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1105272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2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272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2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1340768"/>
            <a:ext cx="10225136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Р о м а </a:t>
            </a:r>
            <a:r>
              <a:rPr lang="ru-RU" sz="9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ш</a:t>
            </a:r>
            <a:r>
              <a:rPr lang="ru-RU" sz="9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к 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492896"/>
            <a:ext cx="8343951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 </a:t>
            </a:r>
            <a:r>
              <a:rPr lang="ru-RU" sz="9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д</a:t>
            </a:r>
            <a:r>
              <a:rPr lang="ru-RU" sz="9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у в  а </a:t>
            </a:r>
            <a:r>
              <a:rPr lang="ru-RU" sz="9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н</a:t>
            </a:r>
            <a:r>
              <a:rPr lang="ru-RU" sz="9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ч и 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756592" y="3573016"/>
            <a:ext cx="864096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З е б </a:t>
            </a:r>
            <a:r>
              <a:rPr lang="ru-RU" sz="9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р</a:t>
            </a:r>
            <a:r>
              <a:rPr lang="ru-RU" sz="9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и </a:t>
            </a:r>
            <a:r>
              <a:rPr lang="ru-RU" sz="9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н</a:t>
            </a:r>
            <a:r>
              <a:rPr lang="ru-RU" sz="9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612576" y="4653136"/>
            <a:ext cx="662183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А  с  т </a:t>
            </a:r>
            <a:r>
              <a:rPr lang="ru-RU" sz="9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р</a:t>
            </a:r>
            <a:r>
              <a:rPr lang="ru-RU" sz="9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а</a:t>
            </a:r>
          </a:p>
        </p:txBody>
      </p:sp>
      <p:pic>
        <p:nvPicPr>
          <p:cNvPr id="15413" name="Picture 2" descr="http://fastiv-dnz2.edukit.kiev.ua/files2/images/4b912ff48f9d.gif?size=11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0113" y="188913"/>
            <a:ext cx="6985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САДОВЫЕ РОЗЫ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 descr="http://laburo.com.ua/wp-content/uploads/2015/03/rosa-v-zvetu-848x48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313" y="1557338"/>
            <a:ext cx="8351837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КЛУМБОВЫЕ РОЗЫ</a:t>
            </a:r>
          </a:p>
        </p:txBody>
      </p:sp>
      <p:pic>
        <p:nvPicPr>
          <p:cNvPr id="18434" name="Picture 2" descr="http://zooflora.ru/wp-content/uploads/2015/04/Pochvopokrovnyye_rozy_posadka_roz_ukhod_za_rozami_semena_1.jpg"/>
          <p:cNvPicPr>
            <a:picLocks noChangeAspect="1" noChangeArrowheads="1"/>
          </p:cNvPicPr>
          <p:nvPr/>
        </p:nvPicPr>
        <p:blipFill>
          <a:blip r:embed="rId2" cstate="screen">
            <a:lum bright="18000"/>
          </a:blip>
          <a:srcRect/>
          <a:stretch>
            <a:fillRect/>
          </a:stretch>
        </p:blipFill>
        <p:spPr bwMode="auto">
          <a:xfrm>
            <a:off x="684213" y="1628775"/>
            <a:ext cx="79914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ПЛЕТУЩИЕСЯ ( ВЬЮЩИЕСЯ) РОЗЫ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458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Содержимое 7" descr="213156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716463" y="1484313"/>
            <a:ext cx="3970337" cy="4897437"/>
          </a:xfrm>
        </p:spPr>
      </p:pic>
      <p:pic>
        <p:nvPicPr>
          <p:cNvPr id="19460" name="Picture 2" descr="http://img1.liveinternet.ru/images/attach/c/9/106/217/106217787_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8313" y="1484313"/>
            <a:ext cx="4103687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00CC00"/>
                </a:solidFill>
              </a:rPr>
              <a:t>ПОЛИАНТОВЫЕ РОЗЫ</a:t>
            </a:r>
          </a:p>
        </p:txBody>
      </p:sp>
      <p:pic>
        <p:nvPicPr>
          <p:cNvPr id="20482" name="Содержимое 4" descr="Rosa_sp.3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39750" y="1844675"/>
            <a:ext cx="4038600" cy="3028950"/>
          </a:xfrm>
        </p:spPr>
      </p:pic>
      <p:pic>
        <p:nvPicPr>
          <p:cNvPr id="20483" name="Содержимое 5" descr="8865-413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643438" y="3789363"/>
            <a:ext cx="4038600" cy="2763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00FF00"/>
                </a:solidFill>
              </a:rPr>
              <a:t>Комнатные розы</a:t>
            </a:r>
          </a:p>
        </p:txBody>
      </p:sp>
      <p:pic>
        <p:nvPicPr>
          <p:cNvPr id="21506" name="Содержимое 4" descr="01358056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7200" y="1819275"/>
            <a:ext cx="4038600" cy="4087813"/>
          </a:xfrm>
        </p:spPr>
      </p:pic>
      <p:pic>
        <p:nvPicPr>
          <p:cNvPr id="21507" name="Содержимое 5" descr="1363183344_18433z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932363" y="1628775"/>
            <a:ext cx="3527425" cy="4248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700" b="1" dirty="0" smtClean="0">
                <a:solidFill>
                  <a:schemeClr val="accent6">
                    <a:lumMod val="75000"/>
                  </a:schemeClr>
                </a:solidFill>
              </a:rPr>
              <a:t>ПОДГОТОВКА К ЗИМЕ САДОВЫХ РОЗ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554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ru-RU" smtClean="0"/>
              <a:t>«Накормить» большим количеством удобрений.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mtClean="0"/>
              <a:t>Произвести сезонную обрезку.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mtClean="0"/>
              <a:t> Проверить наличие вредителей.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mtClean="0"/>
              <a:t>Произвести зимнее укрытие (окучивание, укрытие  материалом)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mtClean="0"/>
              <a:t>Посадка или пересадка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125</Words>
  <Application>Microsoft Office PowerPoint</Application>
  <PresentationFormat>Экран (4:3)</PresentationFormat>
  <Paragraphs>51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РЕШИ КРОССОРД</vt:lpstr>
      <vt:lpstr>Слайд 3</vt:lpstr>
      <vt:lpstr>САДОВЫЕ РОЗЫ</vt:lpstr>
      <vt:lpstr>КЛУМБОВЫЕ РОЗЫ</vt:lpstr>
      <vt:lpstr>ПЛЕТУЩИЕСЯ ( ВЬЮЩИЕСЯ) РОЗЫ</vt:lpstr>
      <vt:lpstr>ПОЛИАНТОВЫЕ РОЗЫ</vt:lpstr>
      <vt:lpstr>Комнатные розы</vt:lpstr>
      <vt:lpstr>ПОДГОТОВКА К ЗИМЕ САДОВЫХ РОЗ.</vt:lpstr>
      <vt:lpstr> Обрезка роз </vt:lpstr>
      <vt:lpstr>ОКУЧИВАНИЕ</vt:lpstr>
      <vt:lpstr>УКРЫТИЕ НА ЗИМУ</vt:lpstr>
      <vt:lpstr>Укрытие роз на зиму.</vt:lpstr>
      <vt:lpstr>Слайд 14</vt:lpstr>
      <vt:lpstr>РАЗМНОЖЕНИЕ РОЗ ЧЕРЕНКАМИ</vt:lpstr>
      <vt:lpstr>РАЗМНОЖЕНИЕ РОЗ ЧЕРЕНКАМИ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21</cp:revision>
  <dcterms:created xsi:type="dcterms:W3CDTF">2015-10-12T16:02:13Z</dcterms:created>
  <dcterms:modified xsi:type="dcterms:W3CDTF">2015-10-27T18:39:31Z</dcterms:modified>
</cp:coreProperties>
</file>