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353E-9706-4C38-AAE7-D1AA39DFBAE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B449-91A7-4AFB-8217-5D11F1BA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353E-9706-4C38-AAE7-D1AA39DFBAE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B449-91A7-4AFB-8217-5D11F1BA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353E-9706-4C38-AAE7-D1AA39DFBAE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B449-91A7-4AFB-8217-5D11F1BA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353E-9706-4C38-AAE7-D1AA39DFBAE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B449-91A7-4AFB-8217-5D11F1BA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353E-9706-4C38-AAE7-D1AA39DFBAE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B449-91A7-4AFB-8217-5D11F1BA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353E-9706-4C38-AAE7-D1AA39DFBAE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B449-91A7-4AFB-8217-5D11F1BA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353E-9706-4C38-AAE7-D1AA39DFBAE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B449-91A7-4AFB-8217-5D11F1BA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353E-9706-4C38-AAE7-D1AA39DFBAE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B449-91A7-4AFB-8217-5D11F1BA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353E-9706-4C38-AAE7-D1AA39DFBAE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B449-91A7-4AFB-8217-5D11F1BA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353E-9706-4C38-AAE7-D1AA39DFBAE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B449-91A7-4AFB-8217-5D11F1BA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B353E-9706-4C38-AAE7-D1AA39DFBAE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AB449-91A7-4AFB-8217-5D11F1BA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B353E-9706-4C38-AAE7-D1AA39DFBAE5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AB449-91A7-4AFB-8217-5D11F1BAB4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/>
              <a:t>Либо я найду свой путь, либо проложу его </a:t>
            </a:r>
            <a:r>
              <a:rPr lang="ru-RU" dirty="0" smtClean="0"/>
              <a:t>сам.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Подготовка к итоговому сочинению.</a:t>
            </a:r>
          </a:p>
          <a:p>
            <a:r>
              <a:rPr lang="ru-RU" dirty="0" smtClean="0"/>
              <a:t>Направление «Путь»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 к роману Л.Н. Толстого «Война и мир»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Когда Пьер Безухов осознаёт, что живёт неправильно?</a:t>
            </a:r>
          </a:p>
          <a:p>
            <a:r>
              <a:rPr lang="ru-RU" dirty="0" smtClean="0"/>
              <a:t>Какие жизненно важные вопросы задаёт себе?</a:t>
            </a:r>
          </a:p>
          <a:p>
            <a:r>
              <a:rPr lang="ru-RU" dirty="0" smtClean="0"/>
              <a:t>Как пытается изменить вою жизнь?</a:t>
            </a:r>
          </a:p>
          <a:p>
            <a:r>
              <a:rPr lang="ru-RU" dirty="0" smtClean="0"/>
              <a:t>Какое значение в жизни Пьера сыграла война 1812 года?</a:t>
            </a:r>
          </a:p>
          <a:p>
            <a:r>
              <a:rPr lang="ru-RU" dirty="0" smtClean="0"/>
              <a:t>Какой путь выбирает Пьер в финале романа?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Вопросы к произведению </a:t>
            </a:r>
            <a:br>
              <a:rPr lang="ru-RU" sz="2800" b="1" dirty="0" smtClean="0"/>
            </a:br>
            <a:r>
              <a:rPr lang="ru-RU" sz="2800" b="1" dirty="0" smtClean="0"/>
              <a:t>Н.С. Лескова «Очарованный странник»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Мотив дороги в повести становится ведущим. </a:t>
            </a:r>
            <a:r>
              <a:rPr lang="ru-RU" dirty="0" smtClean="0"/>
              <a:t>Докажите, что каждый </a:t>
            </a:r>
            <a:r>
              <a:rPr lang="ru-RU" dirty="0"/>
              <a:t>этап жизненного пути </a:t>
            </a:r>
            <a:r>
              <a:rPr lang="ru-RU" dirty="0" err="1"/>
              <a:t>Флягина</a:t>
            </a:r>
            <a:r>
              <a:rPr lang="ru-RU" dirty="0"/>
              <a:t> становится новым шагом в его нравственном развитии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Каким предстаёт главный герой Иван </a:t>
            </a:r>
            <a:r>
              <a:rPr lang="ru-RU" dirty="0" err="1" smtClean="0"/>
              <a:t>Флягин</a:t>
            </a:r>
            <a:r>
              <a:rPr lang="ru-RU" dirty="0" smtClean="0"/>
              <a:t> в начале повествования?</a:t>
            </a:r>
          </a:p>
          <a:p>
            <a:r>
              <a:rPr lang="ru-RU" dirty="0" smtClean="0"/>
              <a:t>Когда впервые почувствовал боль и страдания другого человека?</a:t>
            </a:r>
          </a:p>
          <a:p>
            <a:r>
              <a:rPr lang="ru-RU" dirty="0"/>
              <a:t> </a:t>
            </a:r>
            <a:r>
              <a:rPr lang="ru-RU" dirty="0" smtClean="0"/>
              <a:t>Как ему удалось познать «красоты природы совершенство»?</a:t>
            </a:r>
          </a:p>
          <a:p>
            <a:r>
              <a:rPr lang="ru-RU" dirty="0" smtClean="0"/>
              <a:t>В чём особенность любви </a:t>
            </a:r>
            <a:r>
              <a:rPr lang="ru-RU" dirty="0" err="1" smtClean="0"/>
              <a:t>Флягина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Какой путь выбирает герой в конце произведения?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/>
              <a:t>Шаг восьмой. </a:t>
            </a:r>
            <a:r>
              <a:rPr lang="ru-RU" dirty="0" smtClean="0"/>
              <a:t> Пишу черновик, пытаясь связно, красноречиво и убедительно изложить свои мысли. </a:t>
            </a:r>
          </a:p>
          <a:p>
            <a:pPr lvl="0"/>
            <a:r>
              <a:rPr lang="ru-RU" b="1" dirty="0" smtClean="0"/>
              <a:t>Шаг девятый. </a:t>
            </a:r>
            <a:r>
              <a:rPr lang="ru-RU" dirty="0" smtClean="0"/>
              <a:t> Возвращаюсь к началу своих рассуждений; сравниваю исходную мысль и мысли, которые пришли во время рассуждения, обращения к художественным текстам; делаю выводы, записываю их; это заключительная часть моего сочинения.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Возможный вариант заключительной части сочинения.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Жизненные искания героев литературных произведений помогают нам сделать и свой нравственный выбор, помогают осознать ту простую истину, что путь каждого человека, </a:t>
            </a:r>
            <a:r>
              <a:rPr lang="ru-RU" dirty="0" smtClean="0"/>
              <a:t>каким бы </a:t>
            </a:r>
            <a:r>
              <a:rPr lang="ru-RU" dirty="0" smtClean="0"/>
              <a:t>он ни был, всегда должен </a:t>
            </a:r>
            <a:r>
              <a:rPr lang="ru-RU" dirty="0" smtClean="0"/>
              <a:t>оставаться </a:t>
            </a:r>
            <a:r>
              <a:rPr lang="ru-RU" dirty="0" smtClean="0"/>
              <a:t>дорогою добра.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1. </a:t>
            </a:r>
            <a:r>
              <a:rPr lang="ru-RU" dirty="0" smtClean="0"/>
              <a:t>Вступление.</a:t>
            </a:r>
          </a:p>
          <a:p>
            <a:r>
              <a:rPr lang="ru-RU" dirty="0" smtClean="0"/>
              <a:t>2</a:t>
            </a:r>
            <a:r>
              <a:rPr lang="ru-RU" dirty="0" smtClean="0"/>
              <a:t>. </a:t>
            </a:r>
            <a:r>
              <a:rPr lang="ru-RU" dirty="0" smtClean="0"/>
              <a:t>Формулировка темы. Что я могу сказать по этому поводу?</a:t>
            </a:r>
          </a:p>
          <a:p>
            <a:r>
              <a:rPr lang="ru-RU" dirty="0" smtClean="0"/>
              <a:t>3</a:t>
            </a:r>
            <a:r>
              <a:rPr lang="ru-RU" dirty="0" smtClean="0"/>
              <a:t>. </a:t>
            </a:r>
            <a:r>
              <a:rPr lang="ru-RU" dirty="0" smtClean="0"/>
              <a:t>Первый  аргумент из литературного произведения.</a:t>
            </a:r>
          </a:p>
          <a:p>
            <a:r>
              <a:rPr lang="ru-RU" dirty="0" smtClean="0"/>
              <a:t>4</a:t>
            </a:r>
            <a:r>
              <a:rPr lang="ru-RU" dirty="0" smtClean="0"/>
              <a:t>. </a:t>
            </a:r>
            <a:r>
              <a:rPr lang="ru-RU" dirty="0" smtClean="0"/>
              <a:t>Вывод.</a:t>
            </a:r>
          </a:p>
          <a:p>
            <a:r>
              <a:rPr lang="ru-RU" dirty="0" smtClean="0"/>
              <a:t>5</a:t>
            </a:r>
            <a:r>
              <a:rPr lang="ru-RU" dirty="0" smtClean="0"/>
              <a:t>. </a:t>
            </a:r>
            <a:r>
              <a:rPr lang="ru-RU" dirty="0" smtClean="0"/>
              <a:t>Второй аргумент из литературного произведения.</a:t>
            </a:r>
          </a:p>
          <a:p>
            <a:r>
              <a:rPr lang="ru-RU" dirty="0" smtClean="0"/>
              <a:t>6</a:t>
            </a:r>
            <a:r>
              <a:rPr lang="ru-RU" dirty="0" smtClean="0"/>
              <a:t>. </a:t>
            </a:r>
            <a:r>
              <a:rPr lang="ru-RU" dirty="0" smtClean="0"/>
              <a:t>Вывод.</a:t>
            </a:r>
          </a:p>
          <a:p>
            <a:r>
              <a:rPr lang="ru-RU" dirty="0" smtClean="0"/>
              <a:t>7</a:t>
            </a:r>
            <a:r>
              <a:rPr lang="ru-RU" dirty="0" smtClean="0"/>
              <a:t>. </a:t>
            </a:r>
            <a:r>
              <a:rPr lang="ru-RU" dirty="0" smtClean="0"/>
              <a:t>Заключение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 чего начать? Вступительная часть сочинения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3203848" y="2924944"/>
            <a:ext cx="1686297" cy="1566664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Образ дороги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3275856" y="4941168"/>
            <a:ext cx="2088232" cy="172819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Герои русских сказок отправляются в путь в поисках счастья.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323528" y="4005064"/>
            <a:ext cx="2520280" cy="216024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Былинные богатыри выходят на дорогу, чтобы  встать на защиту земли родной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5076056" y="2492896"/>
            <a:ext cx="2160240" cy="158417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Традиционный в русской литературе</a:t>
            </a:r>
          </a:p>
        </p:txBody>
      </p:sp>
      <p:sp>
        <p:nvSpPr>
          <p:cNvPr id="8" name="Oval 3"/>
          <p:cNvSpPr>
            <a:spLocks noChangeArrowheads="1"/>
          </p:cNvSpPr>
          <p:nvPr/>
        </p:nvSpPr>
        <p:spPr bwMode="auto">
          <a:xfrm>
            <a:off x="5868144" y="4437112"/>
            <a:ext cx="2304256" cy="2088232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Берёт своё начало из фольклора.</a:t>
            </a:r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0" y="1556792"/>
            <a:ext cx="2952328" cy="2016224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Этот образ не раз переосмысливался в классической русской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литературы, наполняясь глубоким философским содержанием.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4860032" y="3645024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372200" y="4077072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5292080" y="5805264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2"/>
          </p:cNvCxnSpPr>
          <p:nvPr/>
        </p:nvCxnSpPr>
        <p:spPr>
          <a:xfrm flipH="1" flipV="1">
            <a:off x="2843808" y="5445224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6" idx="0"/>
            <a:endCxn id="10" idx="4"/>
          </p:cNvCxnSpPr>
          <p:nvPr/>
        </p:nvCxnSpPr>
        <p:spPr>
          <a:xfrm flipH="1" flipV="1">
            <a:off x="1476164" y="3573016"/>
            <a:ext cx="1075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3"/>
          <p:cNvSpPr>
            <a:spLocks noChangeArrowheads="1"/>
          </p:cNvSpPr>
          <p:nvPr/>
        </p:nvSpPr>
        <p:spPr bwMode="auto">
          <a:xfrm>
            <a:off x="3347864" y="620688"/>
            <a:ext cx="2952328" cy="2016224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Это раздумья о судьбе человека, об образе его жизни, духовных исканиях.</a:t>
            </a:r>
          </a:p>
        </p:txBody>
      </p:sp>
      <p:cxnSp>
        <p:nvCxnSpPr>
          <p:cNvPr id="23" name="Прямая со стрелкой 22"/>
          <p:cNvCxnSpPr>
            <a:endCxn id="21" idx="2"/>
          </p:cNvCxnSpPr>
          <p:nvPr/>
        </p:nvCxnSpPr>
        <p:spPr>
          <a:xfrm flipV="1">
            <a:off x="2699792" y="1628800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работы над сочинением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Шаг первый.</a:t>
            </a:r>
            <a:r>
              <a:rPr lang="ru-RU" dirty="0" smtClean="0"/>
              <a:t>  Я внимательно читаю формулировку темы.</a:t>
            </a:r>
          </a:p>
          <a:p>
            <a:r>
              <a:rPr lang="ru-RU" b="1" i="1" dirty="0" smtClean="0"/>
              <a:t>Либо я найду свой путь, либо проложу его сам.</a:t>
            </a:r>
            <a:endParaRPr lang="ru-RU" dirty="0" smtClean="0"/>
          </a:p>
          <a:p>
            <a:r>
              <a:rPr lang="ru-RU" b="1" dirty="0" smtClean="0"/>
              <a:t>Шаг второй.</a:t>
            </a:r>
            <a:r>
              <a:rPr lang="ru-RU" dirty="0" smtClean="0"/>
              <a:t>  Выделяю в ней «опорное» слово или выражение, в котором мне видится главный смысл. </a:t>
            </a:r>
          </a:p>
          <a:p>
            <a:r>
              <a:rPr lang="ru-RU" b="1" i="1" dirty="0" smtClean="0"/>
              <a:t>свой путь, проложу его сам.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ru-RU" b="1" dirty="0" smtClean="0"/>
              <a:t>Шаг третий. </a:t>
            </a:r>
            <a:r>
              <a:rPr lang="ru-RU" dirty="0" smtClean="0"/>
              <a:t> Пытаюсь своими словами, коротко сформулировать тему.</a:t>
            </a:r>
          </a:p>
          <a:p>
            <a:r>
              <a:rPr lang="ru-RU" b="1" i="1" dirty="0" smtClean="0"/>
              <a:t>Проблема выбора жизненного пути рано или поздно встаёт перед каждым человеком. Этот выбор всегда сложен. Есть опасность свернуть не на ту дорогу и потом бесконечно сожалеть об этом. Человек целеустремлённый упорно ищет свой путь, опираясь на опыт других людей, или, обретая  собственный опыт, находит свою уникальную дорогу.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Шаг четвёртый.</a:t>
            </a:r>
            <a:r>
              <a:rPr lang="ru-RU" dirty="0" smtClean="0"/>
              <a:t>  Поворачиваю тему к себе, спрашиваю себя: «Что  </a:t>
            </a:r>
            <a:r>
              <a:rPr lang="ru-RU" b="1" dirty="0" smtClean="0"/>
              <a:t>я</a:t>
            </a:r>
            <a:r>
              <a:rPr lang="ru-RU" dirty="0" smtClean="0"/>
              <a:t>   </a:t>
            </a:r>
            <a:r>
              <a:rPr lang="ru-RU" b="1" dirty="0" smtClean="0"/>
              <a:t>хочу</a:t>
            </a:r>
            <a:r>
              <a:rPr lang="ru-RU" dirty="0" smtClean="0"/>
              <a:t>  сказать по этому  поводу?», «Что  </a:t>
            </a:r>
            <a:r>
              <a:rPr lang="ru-RU" b="1" dirty="0" smtClean="0"/>
              <a:t>я могу</a:t>
            </a:r>
            <a:r>
              <a:rPr lang="ru-RU" dirty="0" smtClean="0"/>
              <a:t>  сказать по этому поводу?».</a:t>
            </a:r>
          </a:p>
          <a:p>
            <a:r>
              <a:rPr lang="ru-RU" dirty="0" smtClean="0"/>
              <a:t>  </a:t>
            </a:r>
            <a:r>
              <a:rPr lang="ru-RU" b="1" i="1" dirty="0" smtClean="0"/>
              <a:t>Взрослея, человек наблюдает, как живут окружающие его люди. Он невольно анализирует их дела, поступки, манеру поведения, образ жизни, делает опредёлённые выводы. Кто-то выбирает себе ориентир, образец для подражания и следует ему. Другой человек, напротив, отвергает всё то, что видит вокруг, мечтает найти что-то своё, уникальное, абсолютно новое и это становится целью его жизни, отправной точкой пути.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Подбери цитату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 smtClean="0"/>
              <a:t>Сделай шаг, и дорога появится сама собой (Стив Джобс).</a:t>
            </a:r>
          </a:p>
          <a:p>
            <a:pPr algn="just"/>
            <a:r>
              <a:rPr lang="ru-RU" b="1" dirty="0" smtClean="0"/>
              <a:t>Дело не в дороге, которую мы выбираем; то, что внутри нас, заставляет нас выбирать дорогу (О.Генри).</a:t>
            </a:r>
          </a:p>
          <a:p>
            <a:pPr algn="just"/>
            <a:r>
              <a:rPr lang="ru-RU" b="1" dirty="0" smtClean="0"/>
              <a:t>У каждого из нас есть только одно истинное призвание  – найти путь к самому себе (Герман Гессе).</a:t>
            </a:r>
          </a:p>
          <a:p>
            <a:pPr algn="just"/>
            <a:r>
              <a:rPr lang="ru-RU" b="1" dirty="0" smtClean="0"/>
              <a:t>Ковыляющий по прямой дороге опередит бегущего, который сбился с пути (</a:t>
            </a:r>
            <a:r>
              <a:rPr lang="ru-RU" b="1" dirty="0" err="1" smtClean="0"/>
              <a:t>Фрэнсис</a:t>
            </a:r>
            <a:r>
              <a:rPr lang="ru-RU" b="1" dirty="0" smtClean="0"/>
              <a:t> Бэкон).</a:t>
            </a:r>
          </a:p>
          <a:p>
            <a:pPr algn="just"/>
            <a:r>
              <a:rPr lang="ru-RU" b="1" dirty="0" smtClean="0"/>
              <a:t>Когда достигаешь цели, понимаешь, что путь и был целью (Поль </a:t>
            </a:r>
            <a:r>
              <a:rPr lang="ru-RU" b="1" dirty="0" err="1" smtClean="0"/>
              <a:t>Валери</a:t>
            </a:r>
            <a:r>
              <a:rPr lang="ru-RU" b="1" dirty="0" smtClean="0"/>
              <a:t>). </a:t>
            </a:r>
          </a:p>
          <a:p>
            <a:pPr algn="just"/>
            <a:r>
              <a:rPr lang="ru-RU" b="1" dirty="0" smtClean="0"/>
              <a:t>Следуй своей дорогой, и пусть люди говорят что угодно (Данте Алигьери).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 </a:t>
            </a:r>
            <a:r>
              <a:rPr lang="ru-RU" b="1" dirty="0" smtClean="0"/>
              <a:t>Шаг пятый. </a:t>
            </a:r>
            <a:r>
              <a:rPr lang="ru-RU" dirty="0" smtClean="0"/>
              <a:t> Вспоминаю примеры из литературных произведений, которые помогут мне раскрыть данную тему.</a:t>
            </a:r>
          </a:p>
          <a:p>
            <a:r>
              <a:rPr lang="ru-RU" dirty="0" smtClean="0"/>
              <a:t>Л.Н. Толстой «Война и мир»</a:t>
            </a:r>
          </a:p>
          <a:p>
            <a:r>
              <a:rPr lang="ru-RU" dirty="0" smtClean="0"/>
              <a:t>Н.С. Леской «</a:t>
            </a:r>
            <a:r>
              <a:rPr lang="ru-RU" dirty="0"/>
              <a:t>О</a:t>
            </a:r>
            <a:r>
              <a:rPr lang="ru-RU" dirty="0" smtClean="0"/>
              <a:t>чарованный странник»</a:t>
            </a:r>
          </a:p>
          <a:p>
            <a:r>
              <a:rPr lang="ru-RU" dirty="0" smtClean="0"/>
              <a:t>А.С. Пушкин «Капитанская дочка»</a:t>
            </a:r>
          </a:p>
          <a:p>
            <a:r>
              <a:rPr lang="ru-RU" dirty="0" smtClean="0"/>
              <a:t>Н.А. </a:t>
            </a:r>
            <a:r>
              <a:rPr lang="ru-RU" dirty="0"/>
              <a:t>Н</a:t>
            </a:r>
            <a:r>
              <a:rPr lang="ru-RU" dirty="0" smtClean="0"/>
              <a:t>екрасов «Кому на Руси жить хорошо»</a:t>
            </a:r>
          </a:p>
          <a:p>
            <a:r>
              <a:rPr lang="ru-RU" dirty="0" smtClean="0"/>
              <a:t>Делаю «подводку» к аргументации.</a:t>
            </a:r>
          </a:p>
          <a:p>
            <a:r>
              <a:rPr lang="ru-RU" b="1" i="1" dirty="0" smtClean="0"/>
              <a:t>В произведениях многих русских писателей герои ищут свою жизненную дорогу, образ которой неотделим от понятия «судьба».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 к роману Л.Н. Толстого «Война и мир»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Кто из героев Толстого проходит свой путь исканий?</a:t>
            </a:r>
          </a:p>
          <a:p>
            <a:r>
              <a:rPr lang="ru-RU" dirty="0" smtClean="0"/>
              <a:t>О чём мечтает Андрей Болконский в начале романа?</a:t>
            </a:r>
          </a:p>
          <a:p>
            <a:r>
              <a:rPr lang="ru-RU" dirty="0" smtClean="0"/>
              <a:t>Почему не хочет жить так, как живут окружающие?</a:t>
            </a:r>
          </a:p>
          <a:p>
            <a:r>
              <a:rPr lang="ru-RU" dirty="0" smtClean="0"/>
              <a:t>Меняются ли его взгляды на протяжении романа?</a:t>
            </a:r>
          </a:p>
          <a:p>
            <a:r>
              <a:rPr lang="ru-RU" dirty="0" smtClean="0"/>
              <a:t>Как приходит к герою понимание настоящей любви?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477</Words>
  <Application>Microsoft Office PowerPoint</Application>
  <PresentationFormat>Экран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Либо я найду свой путь, либо проложу его сам. </vt:lpstr>
      <vt:lpstr>План.</vt:lpstr>
      <vt:lpstr>С чего начать? Вступительная часть сочинения</vt:lpstr>
      <vt:lpstr>Алгоритм работы над сочинением</vt:lpstr>
      <vt:lpstr>Слайд 5</vt:lpstr>
      <vt:lpstr>Слайд 6</vt:lpstr>
      <vt:lpstr>Подбери цитату.</vt:lpstr>
      <vt:lpstr>Слайд 8</vt:lpstr>
      <vt:lpstr>Вопросы к роману Л.Н. Толстого «Война и мир»</vt:lpstr>
      <vt:lpstr>Вопросы к роману Л.Н. Толстого «Война и мир»</vt:lpstr>
      <vt:lpstr>Вопросы к произведению  Н.С. Лескова «Очарованный странник»</vt:lpstr>
      <vt:lpstr>Слайд 12</vt:lpstr>
      <vt:lpstr>Возможный вариант заключительной части сочинения.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Либо я найду свой путь, либо проложу его сам</dc:title>
  <dc:creator>User</dc:creator>
  <cp:lastModifiedBy>User</cp:lastModifiedBy>
  <cp:revision>10</cp:revision>
  <dcterms:created xsi:type="dcterms:W3CDTF">2015-10-16T14:08:36Z</dcterms:created>
  <dcterms:modified xsi:type="dcterms:W3CDTF">2015-10-18T12:04:10Z</dcterms:modified>
</cp:coreProperties>
</file>