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275A-23E7-44D4-A9CC-E451D7A09F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60B7-CC06-4B38-A3D2-DADFF60EF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90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275A-23E7-44D4-A9CC-E451D7A09F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60B7-CC06-4B38-A3D2-DADFF60EF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43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275A-23E7-44D4-A9CC-E451D7A09F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60B7-CC06-4B38-A3D2-DADFF60EF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53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275A-23E7-44D4-A9CC-E451D7A09F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60B7-CC06-4B38-A3D2-DADFF60EF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81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275A-23E7-44D4-A9CC-E451D7A09F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60B7-CC06-4B38-A3D2-DADFF60EF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42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275A-23E7-44D4-A9CC-E451D7A09F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60B7-CC06-4B38-A3D2-DADFF60EF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71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275A-23E7-44D4-A9CC-E451D7A09F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60B7-CC06-4B38-A3D2-DADFF60EF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32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275A-23E7-44D4-A9CC-E451D7A09F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60B7-CC06-4B38-A3D2-DADFF60EF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33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275A-23E7-44D4-A9CC-E451D7A09F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60B7-CC06-4B38-A3D2-DADFF60EF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69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275A-23E7-44D4-A9CC-E451D7A09F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60B7-CC06-4B38-A3D2-DADFF60EF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81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275A-23E7-44D4-A9CC-E451D7A09F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60B7-CC06-4B38-A3D2-DADFF60EF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88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B275A-23E7-44D4-A9CC-E451D7A09F9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60B7-CC06-4B38-A3D2-DADFF60EF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8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8328" y="1648919"/>
            <a:ext cx="748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ГИМНАСТИКА</a:t>
            </a:r>
            <a:endParaRPr lang="ru-RU" sz="7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246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83" y="215766"/>
            <a:ext cx="11667186" cy="183197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Гимнастика </a:t>
            </a:r>
            <a:r>
              <a:rPr lang="ru-RU" dirty="0" smtClean="0"/>
              <a:t>(греч. </a:t>
            </a:r>
            <a:r>
              <a:rPr lang="ru-RU" dirty="0" err="1" smtClean="0"/>
              <a:t>γυμν</a:t>
            </a:r>
            <a:r>
              <a:rPr lang="ru-RU" dirty="0" smtClean="0"/>
              <a:t>αστική [gymnastike], от γυμνάζω [gymnazo] — упражняю, тренирую; по другой версии от др.-греч. </a:t>
            </a:r>
            <a:r>
              <a:rPr lang="ru-RU" dirty="0" err="1" smtClean="0"/>
              <a:t>γυμνός</a:t>
            </a:r>
            <a:r>
              <a:rPr lang="ru-RU" dirty="0" smtClean="0"/>
              <a:t> [</a:t>
            </a:r>
            <a:r>
              <a:rPr lang="ru-RU" dirty="0" err="1" smtClean="0"/>
              <a:t>gymnos</a:t>
            </a:r>
            <a:r>
              <a:rPr lang="ru-RU" dirty="0" smtClean="0"/>
              <a:t>] — голый, обнажённый) — один из наиболее популярных видов спорта и физической культуры.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538" y="1627632"/>
            <a:ext cx="5190186" cy="48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099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620" y="215766"/>
            <a:ext cx="6193665" cy="5837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Спортивная гимнастика </a:t>
            </a:r>
            <a:r>
              <a:rPr lang="ru-RU" dirty="0" smtClean="0"/>
              <a:t>— один из древнейших видов спорта, включающий в себя соревнования на различных гимнастических снарядах, а также в вольных упражнениях и опорных прыжках. В настоящее время на международных турнирах гимнасты разыгрывают 14 комплектов наград: два в командном зачёте (мужчины и женщины), два в абсолютном индивидуальном первенстве (мужчины и женщины) и десять в отдельных видах многоборья (4 — у женщин, 6 — у мужчин). В программе олимпийских игр с 1896 года.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5"/>
          <a:stretch/>
        </p:blipFill>
        <p:spPr>
          <a:xfrm>
            <a:off x="7070501" y="0"/>
            <a:ext cx="4694353" cy="50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45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772" y="293038"/>
            <a:ext cx="10515600" cy="185773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Художественная гимнастика </a:t>
            </a:r>
            <a:r>
              <a:rPr lang="ru-RU" dirty="0" smtClean="0"/>
              <a:t>— вид спорта, выполнение под музыку различных гимнастических и танцевальных упражнений без предмета, а также с предметом (скакалка, обруч, мяч, булавы, лента).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8" b="13561"/>
          <a:stretch/>
        </p:blipFill>
        <p:spPr>
          <a:xfrm>
            <a:off x="8546809" y="2741322"/>
            <a:ext cx="3645191" cy="4116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8" b="13561"/>
          <a:stretch/>
        </p:blipFill>
        <p:spPr>
          <a:xfrm flipH="1">
            <a:off x="0" y="2741322"/>
            <a:ext cx="3612524" cy="411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787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287" y="267281"/>
            <a:ext cx="10515600" cy="2192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Командная гимнастика </a:t>
            </a:r>
            <a:r>
              <a:rPr lang="ru-RU" sz="1800" dirty="0" smtClean="0"/>
              <a:t>зародилась в Скандинавии, в которой являлась основным видом гимнастики в течение 20 лет. Первое официальное соревнование было проведено в Финляндии в 1996 году, и теперь проводится каждые 2 года. Соревнование команд, клубов состоит из трех категорий: женские, мужские и смешанные команды. Состоит из трех видов: вольные упражнения, прыжки с мини-батута и акробатические прыжки. В каждой из трех дисциплин число гимнастов — от 6 до 12. Командная гимнастика включает в себя наиболее динамичные виды гимнастических упражнений: групповые вольные упражнения, акробатические и опорные гимнастические прыжки. Ей присущи музыкальность, выраженная двигательно-образовательная направленность, оптимальная сложность упражнений.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466" y="2979484"/>
            <a:ext cx="5482001" cy="3878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06" y="2979484"/>
            <a:ext cx="5483129" cy="387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417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357433"/>
            <a:ext cx="11964473" cy="2604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Цирковая гимнастика </a:t>
            </a:r>
            <a:r>
              <a:rPr lang="ru-RU" sz="1800" dirty="0"/>
              <a:t>разделяется на партерную (упражнения на снарядах и аппаратах, укреплённых на манеже) и воздушную (упражнения на аппаратуре, подвешенной высоко над манежем); соответственно гимнасты — на партерных и воздушных.</a:t>
            </a:r>
          </a:p>
          <a:p>
            <a:pPr marL="0" indent="0">
              <a:buNone/>
            </a:pPr>
            <a:r>
              <a:rPr lang="ru-RU" sz="1800" dirty="0" smtClean="0"/>
              <a:t> Каждый </a:t>
            </a:r>
            <a:r>
              <a:rPr lang="ru-RU" sz="1800" dirty="0"/>
              <a:t>из двух видов цирковой гимнастики включает множество подвидов (в зависимости от используемой аппаратуры и приёмов работы): </a:t>
            </a:r>
            <a:r>
              <a:rPr lang="ru-RU" sz="1800" b="1" dirty="0"/>
              <a:t>партерная</a:t>
            </a:r>
            <a:r>
              <a:rPr lang="ru-RU" sz="1800" dirty="0"/>
              <a:t>— упражнения на турниках, батуте, кольцах всех типов; </a:t>
            </a:r>
            <a:r>
              <a:rPr lang="ru-RU" sz="1800" b="1" dirty="0" smtClean="0"/>
              <a:t>воздушная</a:t>
            </a:r>
            <a:r>
              <a:rPr lang="ru-RU" sz="1800" dirty="0" smtClean="0"/>
              <a:t>— </a:t>
            </a:r>
            <a:r>
              <a:rPr lang="ru-RU" sz="1800" dirty="0"/>
              <a:t>упражнения на трапециях всех родов, корд де </a:t>
            </a:r>
            <a:r>
              <a:rPr lang="ru-RU" sz="1800" dirty="0" err="1"/>
              <a:t>пареле</a:t>
            </a:r>
            <a:r>
              <a:rPr lang="ru-RU" sz="1800" dirty="0"/>
              <a:t>, корд де волане, рамке, бамбуке, воздушном турнике, ремнях, полотнах, кольце, сфере.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9268" y="2434107"/>
            <a:ext cx="9515105" cy="42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715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632" y="206687"/>
            <a:ext cx="11843479" cy="11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Акробатическая гимнастика</a:t>
            </a:r>
            <a:r>
              <a:rPr lang="ru-RU" dirty="0"/>
              <a:t> включает в себя три группы упражнений: акробатические прыжки, парные и групповые упражнения.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4521" y="1379095"/>
            <a:ext cx="3598101" cy="531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74" y="1379095"/>
            <a:ext cx="4192476" cy="531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76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662" y="0"/>
            <a:ext cx="11903439" cy="356765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Уличная (дворовая) </a:t>
            </a:r>
            <a:r>
              <a:rPr lang="ru-RU" b="1" dirty="0" smtClean="0"/>
              <a:t>гимнастика </a:t>
            </a:r>
          </a:p>
          <a:p>
            <a:pPr marL="0" indent="0">
              <a:buNone/>
            </a:pPr>
            <a:r>
              <a:rPr lang="ru-RU" dirty="0" smtClean="0"/>
              <a:t>Данной </a:t>
            </a:r>
            <a:r>
              <a:rPr lang="ru-RU" dirty="0"/>
              <a:t>разновидностью гимнастики занимаются, как правило, непрофессиональные спортсмены. Для многих это как увлечение, хобби, стиль жизни, способ развития и поддержания мышечного тонуса, ловкости, гибкости суставов. Ей можно заниматься практически на любой дворовой спортивной площадке, а в некоторых случаях — просто на улице. У уличной гимнастики много различных стилей: </a:t>
            </a:r>
            <a:r>
              <a:rPr lang="ru-RU" dirty="0" err="1"/>
              <a:t>воркаут</a:t>
            </a:r>
            <a:r>
              <a:rPr lang="ru-RU" dirty="0"/>
              <a:t>, </a:t>
            </a:r>
            <a:r>
              <a:rPr lang="ru-RU" dirty="0" err="1"/>
              <a:t>джимбарр</a:t>
            </a:r>
            <a:r>
              <a:rPr lang="ru-RU" dirty="0"/>
              <a:t>, </a:t>
            </a:r>
            <a:r>
              <a:rPr lang="ru-RU" dirty="0" err="1"/>
              <a:t>паркур</a:t>
            </a:r>
            <a:r>
              <a:rPr lang="ru-RU" dirty="0"/>
              <a:t>, </a:t>
            </a:r>
            <a:r>
              <a:rPr lang="ru-RU" dirty="0" err="1"/>
              <a:t>фриран</a:t>
            </a:r>
            <a:r>
              <a:rPr lang="ru-RU" dirty="0"/>
              <a:t>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108" y="3085668"/>
            <a:ext cx="5391462" cy="35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8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465</Words>
  <Application>Microsoft Office PowerPoint</Application>
  <PresentationFormat>Произвольный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Пекарский</dc:creator>
  <cp:lastModifiedBy>Валентина</cp:lastModifiedBy>
  <cp:revision>10</cp:revision>
  <dcterms:created xsi:type="dcterms:W3CDTF">2015-11-06T19:17:23Z</dcterms:created>
  <dcterms:modified xsi:type="dcterms:W3CDTF">2015-11-12T09:31:47Z</dcterms:modified>
</cp:coreProperties>
</file>