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56F61C3-729B-4F00-976E-E67726BA6515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BFD60F9-122B-4866-92F9-3B25E8C87E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3728" y="260648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География в эпоху Средневековья</a:t>
            </a:r>
            <a:endParaRPr lang="ru-RU" sz="2400" b="1" dirty="0"/>
          </a:p>
        </p:txBody>
      </p:sp>
      <p:pic>
        <p:nvPicPr>
          <p:cNvPr id="36866" name="Picture 2" descr="http://ours-nature.ru/images/enc/1/image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764704"/>
            <a:ext cx="7223772" cy="52565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79712" y="6093296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 учитель географии </a:t>
            </a:r>
            <a:r>
              <a:rPr lang="ru-RU" dirty="0" err="1" smtClean="0"/>
              <a:t>Карташева</a:t>
            </a:r>
            <a:r>
              <a:rPr lang="ru-RU" dirty="0" smtClean="0"/>
              <a:t> С.Н.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548680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Азия</a:t>
            </a:r>
            <a:endParaRPr lang="ru-RU" b="1" dirty="0"/>
          </a:p>
        </p:txBody>
      </p:sp>
      <p:pic>
        <p:nvPicPr>
          <p:cNvPr id="1026" name="Picture 2" descr="http://www.calvinism.ru/byza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6552728" cy="52610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876256" y="3140968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1) В 7 веке возникло государство Арабский халифат</a:t>
            </a:r>
            <a:endParaRPr lang="ru-RU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620688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2) ИБН БАТТУТА АБУ АБДАЛЛАХ МУХАММЕД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052736"/>
            <a:ext cx="74168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Арабский путешественник и географ. Им составлено 69 карт, хотя и очень несовершенных, но имеющих огромное значение для суждения о географических понятиях того времени</a:t>
            </a:r>
          </a:p>
          <a:p>
            <a:r>
              <a:rPr lang="ru-RU" dirty="0" smtClean="0"/>
              <a:t>Первое путешествие длилось 24 года (1325—1349). Описал путешествия по Египту, Аравии, Месопотамии, Сирии, Малой Азии, Ирану, Крыму, южным районам Руси, Средней Азии, Индии, Китаю, Испании, Западному и Центральному Судану.</a:t>
            </a:r>
            <a:br>
              <a:rPr lang="ru-RU" dirty="0" smtClean="0"/>
            </a:br>
            <a:r>
              <a:rPr lang="ru-RU" dirty="0" smtClean="0"/>
              <a:t>Ибн </a:t>
            </a:r>
            <a:r>
              <a:rPr lang="ru-RU" dirty="0" err="1" smtClean="0"/>
              <a:t>Баттута</a:t>
            </a:r>
            <a:r>
              <a:rPr lang="ru-RU" dirty="0" smtClean="0"/>
              <a:t> родился 24 февраля 1304 года. Он провел свои юные годы на африканском берегу Гибралтарского пролива в</a:t>
            </a:r>
          </a:p>
          <a:p>
            <a:endParaRPr lang="ru-RU" dirty="0"/>
          </a:p>
        </p:txBody>
      </p:sp>
      <p:pic>
        <p:nvPicPr>
          <p:cNvPr id="39938" name="Picture 2" descr="http://www.agesmystery.ru/sites/default/files/%20%D0%91%D0%B0%D1%82%D1%83%D1%82%D0%B0%20%D0%90%D0%B1%D1%83%20%D0%90%D0%B1%D0%B4%D0%B0%D0%BB%D0%BB%D0%B0%D1%85%20%D0%9C%D1%83%D1%85%D0%B0%D0%BC%D0%BC%D0%B5%D0%B4%20%281304%20%D0%B8%D0%BB%D0%B8%201303%20%E2%80%94%201377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645024"/>
            <a:ext cx="2520280" cy="30308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620688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Исследование Азии</a:t>
            </a:r>
            <a:endParaRPr lang="ru-RU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627784" y="1052736"/>
            <a:ext cx="86409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580112" y="1052736"/>
            <a:ext cx="108012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23528" y="1268760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Сухопутные исследования</a:t>
            </a:r>
          </a:p>
          <a:p>
            <a:r>
              <a:rPr lang="ru-RU" dirty="0" smtClean="0"/>
              <a:t>Буддийские монахи исследовали Центральную Азию, Тибет и Гималаи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44008" y="1268760"/>
            <a:ext cx="432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Морские исследования</a:t>
            </a:r>
          </a:p>
          <a:p>
            <a:r>
              <a:rPr lang="ru-RU" dirty="0" smtClean="0"/>
              <a:t>Заселение Больших и Малых </a:t>
            </a:r>
            <a:r>
              <a:rPr lang="ru-RU" dirty="0" err="1" smtClean="0"/>
              <a:t>Зондских</a:t>
            </a:r>
            <a:r>
              <a:rPr lang="ru-RU" dirty="0" smtClean="0"/>
              <a:t> островов, островов Суматра, Ява</a:t>
            </a:r>
            <a:endParaRPr lang="ru-RU" dirty="0"/>
          </a:p>
        </p:txBody>
      </p:sp>
      <p:pic>
        <p:nvPicPr>
          <p:cNvPr id="40962" name="Picture 2" descr="http://to4niak.ru/image/aHR0cDovL3huLS04MGFidnhrcHphYTBhLnhuLS1wMWFpL3BhenpsL3FyL3FyMTU2LmpwZw=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132856"/>
            <a:ext cx="6192688" cy="4644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900igr.net/datai/geografija/Velikie-puteshestvenniki/0014-016-Afanasij-Nikitin-umer-v-1472-g.-pervyj-russkij-puteshestvennik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3096344" cy="444877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23728" y="69269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3) Афанасий Никитин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11960" y="2564904"/>
            <a:ext cx="46085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Русский путешественник, писатель, тверской  купец, автор знаменитых путевых записей, известных под названием «Хождение за три моря».</a:t>
            </a:r>
          </a:p>
          <a:p>
            <a:r>
              <a:rPr lang="ru-RU" dirty="0" smtClean="0"/>
              <a:t>Совершил путешествие по Персии, Индии и Турции; составил описание этого путешествия в книге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</TotalTime>
  <Words>164</Words>
  <Application>Microsoft Office PowerPoint</Application>
  <PresentationFormat>Экран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Слайд 1</vt:lpstr>
      <vt:lpstr>Слайд 2</vt:lpstr>
      <vt:lpstr>Слайд 3</vt:lpstr>
      <vt:lpstr>Слайд 4</vt:lpstr>
      <vt:lpstr>Слайд 5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Пользователь</cp:lastModifiedBy>
  <cp:revision>24</cp:revision>
  <dcterms:created xsi:type="dcterms:W3CDTF">2013-09-30T14:16:04Z</dcterms:created>
  <dcterms:modified xsi:type="dcterms:W3CDTF">2015-11-04T11:59:24Z</dcterms:modified>
</cp:coreProperties>
</file>