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CA6F94-F066-4AC1-AB7D-640EDAB7BCF8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F7B37C3-4231-438A-BCC4-565762D3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               </a:t>
            </a:r>
            <a:r>
              <a:rPr lang="ru-RU" sz="4000" dirty="0" smtClean="0">
                <a:solidFill>
                  <a:srgbClr val="FFFF00"/>
                </a:solidFill>
              </a:rPr>
              <a:t>Отчет  </a:t>
            </a:r>
            <a:r>
              <a:rPr lang="ru-RU" sz="4000" dirty="0">
                <a:solidFill>
                  <a:srgbClr val="FFFF00"/>
                </a:solidFill>
              </a:rPr>
              <a:t>об исследовательской </a:t>
            </a:r>
            <a:r>
              <a:rPr lang="ru-RU" sz="4000" dirty="0" smtClean="0">
                <a:solidFill>
                  <a:srgbClr val="FFFF00"/>
                </a:solidFill>
              </a:rPr>
              <a:t>работе: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«Выращивание кристалла из раствора  медного купороса»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8712968" cy="3312368"/>
          </a:xfrm>
        </p:spPr>
        <p:txBody>
          <a:bodyPr>
            <a:normAutofit/>
          </a:bodyPr>
          <a:lstStyle/>
          <a:p>
            <a:r>
              <a:rPr lang="ru-RU" sz="2400" dirty="0"/>
              <a:t> Выполнил ученик  10 класса «б», МОУ СОШ № </a:t>
            </a:r>
            <a:r>
              <a:rPr lang="ru-RU" sz="2400" dirty="0" smtClean="0"/>
              <a:t>1           </a:t>
            </a:r>
            <a:r>
              <a:rPr lang="ru-RU" sz="2400" dirty="0"/>
              <a:t>г. </a:t>
            </a:r>
            <a:r>
              <a:rPr lang="ru-RU" sz="2400" dirty="0" err="1" smtClean="0"/>
              <a:t>Новоульяновска</a:t>
            </a:r>
            <a:endParaRPr lang="ru-RU" sz="2400" dirty="0" smtClean="0"/>
          </a:p>
          <a:p>
            <a:r>
              <a:rPr lang="ru-RU" dirty="0" smtClean="0"/>
              <a:t>                  </a:t>
            </a:r>
            <a:r>
              <a:rPr lang="ru-RU" dirty="0" err="1" smtClean="0"/>
              <a:t>Буторов</a:t>
            </a:r>
            <a:r>
              <a:rPr lang="ru-RU" dirty="0" smtClean="0"/>
              <a:t> Дмитрий</a:t>
            </a:r>
          </a:p>
          <a:p>
            <a:r>
              <a:rPr lang="ru-RU" dirty="0" smtClean="0"/>
              <a:t>Учитель физики </a:t>
            </a:r>
            <a:r>
              <a:rPr lang="ru-RU" dirty="0" err="1" smtClean="0"/>
              <a:t>Спольник</a:t>
            </a:r>
            <a:r>
              <a:rPr lang="ru-RU" dirty="0" smtClean="0"/>
              <a:t> А.Х. </a:t>
            </a:r>
            <a:endParaRPr lang="ru-RU" dirty="0"/>
          </a:p>
        </p:txBody>
      </p:sp>
      <p:pic>
        <p:nvPicPr>
          <p:cNvPr id="4" name="Содержимое 3" descr="http://www.izosoft.ru/catalog/disk_100/088_09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584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AM_0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8298">
            <a:off x="978185" y="5140622"/>
            <a:ext cx="2193805" cy="146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Отчет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13.02.2013 г.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Раствор </a:t>
            </a:r>
            <a:r>
              <a:rPr lang="ru-RU" dirty="0"/>
              <a:t>продолжает стаять в прохладном месте при </a:t>
            </a:r>
            <a:r>
              <a:rPr lang="ru-RU" dirty="0" err="1"/>
              <a:t>t</a:t>
            </a:r>
            <a:r>
              <a:rPr lang="ru-RU" dirty="0"/>
              <a:t> = 18 ⁰C.           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ru-RU" dirty="0"/>
              <a:t>Наблюдения:                                                                                                                                              1. Происходит интенсивное оседание раствора на стенках стакана и нити.         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2</a:t>
            </a:r>
            <a:r>
              <a:rPr lang="ru-RU" dirty="0"/>
              <a:t>. Раствор имеет более светлый цвет по сравнению с прежним.                               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3</a:t>
            </a:r>
            <a:r>
              <a:rPr lang="ru-RU" dirty="0"/>
              <a:t>. Уровень воды в сосуде  начинает убывать, если первоначально было 150 мл раствора, то сейчас осталось 131 мл.                                                                                   4. Кристалл увеличился до 2,9 мм. Кристалл со временем приобретает сферическую форму.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0587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17. 02. 2013г.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Раствор </a:t>
            </a:r>
            <a:r>
              <a:rPr lang="ru-RU" dirty="0"/>
              <a:t>продолжает стаять в прохладном месте при </a:t>
            </a:r>
            <a:r>
              <a:rPr lang="ru-RU" dirty="0" err="1"/>
              <a:t>t</a:t>
            </a:r>
            <a:r>
              <a:rPr lang="ru-RU" dirty="0"/>
              <a:t> = 18⁰C.                         Наблюдения:                                                                                                                                           1. На дне раствора образовался осадок в виде кристаллов, небольших размеров.                                                                                                                         2. Диаметр кристалла больше 5 мм.                                                                                                  3. Всё больше купороса оседает на стенках сосуда.</a:t>
            </a: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Отчет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20. 02 2013 г.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Раствор </a:t>
            </a:r>
            <a:r>
              <a:rPr lang="ru-RU" dirty="0"/>
              <a:t>продолжает стаять в прохладном месте при </a:t>
            </a:r>
            <a:r>
              <a:rPr lang="ru-RU" dirty="0" err="1"/>
              <a:t>t</a:t>
            </a:r>
            <a:r>
              <a:rPr lang="ru-RU" dirty="0"/>
              <a:t> = 17⁰C.  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Наблюдения</a:t>
            </a:r>
            <a:r>
              <a:rPr lang="ru-RU" dirty="0"/>
              <a:t>:                                                                                                                                      1. Кристалл увеличился до 6,5 мм , у него появились заостренные грани, имеет сферическую форму и становится всё больше похож на кристалл природного происхождения.                                                                                      2. На дне раствора продолжает расти осадок, он увеличился в размерах.       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3</a:t>
            </a:r>
            <a:r>
              <a:rPr lang="ru-RU" dirty="0"/>
              <a:t>. Объем воды уменьшился до 103 мл.                                                                                                  4. Кристалл пришлось опустить ниже к осадку.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Отчет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24.02 2013 г.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Раствор </a:t>
            </a:r>
            <a:r>
              <a:rPr lang="ru-RU" dirty="0"/>
              <a:t>продолжает стаять в прохладном месте при </a:t>
            </a:r>
            <a:r>
              <a:rPr lang="ru-RU" dirty="0" err="1"/>
              <a:t>t</a:t>
            </a:r>
            <a:r>
              <a:rPr lang="ru-RU" dirty="0"/>
              <a:t> = 17⁰C.                         Наблюдения:                                                                                                                                                1.Объём раствора резко упал -64 мл.                                                                                                          2. Быстрее стал образовываться осадок .                                                                                            3. Диаметр кристалла приближается к 1 см.                                                                               4. Сосуд покрылся осадком медного купороса.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Отчет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45624" cy="5429200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28.02.2013 г.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Раствор </a:t>
            </a:r>
            <a:r>
              <a:rPr lang="ru-RU" sz="2400" dirty="0"/>
              <a:t>продолжает стаять в прохладном месте при </a:t>
            </a:r>
            <a:r>
              <a:rPr lang="ru-RU" sz="2400" dirty="0" err="1"/>
              <a:t>t</a:t>
            </a:r>
            <a:r>
              <a:rPr lang="ru-RU" sz="2400" dirty="0"/>
              <a:t> = 17⁰C.                        Наблюдения</a:t>
            </a:r>
            <a:r>
              <a:rPr lang="ru-RU" dirty="0"/>
              <a:t>:                                                                                                                           </a:t>
            </a:r>
            <a:r>
              <a:rPr lang="ru-RU" sz="2400" dirty="0"/>
              <a:t>1.Кристалл по прежнему растет.                                                                                           2.Осадок раствора в сосуде увеличивается.                                                                                     3. Объём раствора стал 42 мл                                                                                                  4. Диаметр кристалла – 1см. 2 мм</a:t>
            </a:r>
          </a:p>
          <a:p>
            <a:endParaRPr lang="ru-RU" dirty="0"/>
          </a:p>
        </p:txBody>
      </p:sp>
      <p:pic>
        <p:nvPicPr>
          <p:cNvPr id="4" name="Содержимое 3" descr="P1060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77072"/>
            <a:ext cx="326436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Отчет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28.02.2013 г.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Раствор </a:t>
            </a:r>
            <a:r>
              <a:rPr lang="ru-RU" dirty="0"/>
              <a:t>продолжает стаять в прохладном месте при </a:t>
            </a:r>
            <a:r>
              <a:rPr lang="ru-RU" dirty="0" err="1"/>
              <a:t>t</a:t>
            </a:r>
            <a:r>
              <a:rPr lang="ru-RU" dirty="0"/>
              <a:t> = 17⁰C.                        Наблюдения:                                                                                                                           1.Кристалл по прежнему растет.                                                                                           2.Осадок раствора в сосуде увеличивается.                                                                                     3. Объём раствора стал 42 мл                                                                                                  4. Диаметр кристалла – 1см. 2 мм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Результат работы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SAM_04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39747">
            <a:off x="4560936" y="1813116"/>
            <a:ext cx="4241798" cy="34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AM_0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3759">
            <a:off x="405603" y="3618927"/>
            <a:ext cx="4311525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Вот так я работал.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А Вам, слабо?</a:t>
            </a:r>
          </a:p>
        </p:txBody>
      </p:sp>
      <p:pic>
        <p:nvPicPr>
          <p:cNvPr id="5" name="Рисунок 4" descr="SAM_0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77511">
            <a:off x="4089708" y="3355946"/>
            <a:ext cx="4743579" cy="267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Ученик 10 б класса МОУ </a:t>
            </a:r>
            <a:r>
              <a:rPr lang="ru-RU" sz="2800" dirty="0" err="1" smtClean="0"/>
              <a:t>Новоульяновской</a:t>
            </a:r>
            <a:r>
              <a:rPr lang="ru-RU" sz="2800" dirty="0" smtClean="0"/>
              <a:t> СОШ №1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              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Буторов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Дмитрий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" name="Рисунок 9" descr="SAM_0700.JPG"/>
          <p:cNvPicPr>
            <a:picLocks noChangeAspect="1"/>
          </p:cNvPicPr>
          <p:nvPr/>
        </p:nvPicPr>
        <p:blipFill>
          <a:blip r:embed="rId2" cstate="print"/>
          <a:srcRect l="31579" t="21053" r="25000" b="2632"/>
          <a:stretch>
            <a:fillRect/>
          </a:stretch>
        </p:blipFill>
        <p:spPr>
          <a:xfrm>
            <a:off x="2987824" y="1844824"/>
            <a:ext cx="267671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2800" u="sng" dirty="0">
                <a:solidFill>
                  <a:srgbClr val="FFFF00"/>
                </a:solidFill>
              </a:rPr>
              <a:t>Цель </a:t>
            </a:r>
            <a:r>
              <a:rPr lang="ru-RU" sz="2800" u="sng" dirty="0" smtClean="0">
                <a:solidFill>
                  <a:srgbClr val="FFFF00"/>
                </a:solidFill>
              </a:rPr>
              <a:t>работы: </a:t>
            </a:r>
            <a:r>
              <a:rPr lang="ru-RU" sz="2800" dirty="0" smtClean="0">
                <a:solidFill>
                  <a:srgbClr val="FFFF00"/>
                </a:solidFill>
              </a:rPr>
              <a:t>1.убедиться </a:t>
            </a:r>
            <a:r>
              <a:rPr lang="ru-RU" sz="2800" dirty="0">
                <a:solidFill>
                  <a:srgbClr val="FFFF00"/>
                </a:solidFill>
              </a:rPr>
              <a:t>на опыте о возможности выращивания кристаллов в домашних </a:t>
            </a:r>
            <a:r>
              <a:rPr lang="ru-RU" sz="2800" dirty="0" smtClean="0">
                <a:solidFill>
                  <a:srgbClr val="FFFF00"/>
                </a:solidFill>
              </a:rPr>
              <a:t>условиях;                                                                                                   2. </a:t>
            </a:r>
            <a:r>
              <a:rPr lang="ru-RU" sz="2800" dirty="0">
                <a:solidFill>
                  <a:srgbClr val="FFFF00"/>
                </a:solidFill>
              </a:rPr>
              <a:t>наблюдать за структурой </a:t>
            </a:r>
            <a:r>
              <a:rPr lang="ru-RU" sz="2800" dirty="0" smtClean="0">
                <a:solidFill>
                  <a:srgbClr val="FFFF00"/>
                </a:solidFill>
              </a:rPr>
              <a:t>кристалла;     3. наблюдать за образованием </a:t>
            </a:r>
            <a:r>
              <a:rPr lang="ru-RU" sz="2800" dirty="0">
                <a:solidFill>
                  <a:srgbClr val="FFFF00"/>
                </a:solidFill>
              </a:rPr>
              <a:t>кристаллической решетки.</a:t>
            </a: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3" descr="P10604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6333" y="2349500"/>
            <a:ext cx="5741971" cy="43064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Отчет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04.02.2013г </a:t>
            </a:r>
            <a:endParaRPr lang="ru-RU" sz="2800" dirty="0"/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ru-RU" sz="2400" dirty="0" smtClean="0"/>
              <a:t>Взял </a:t>
            </a:r>
            <a:r>
              <a:rPr lang="ru-RU" sz="2400" dirty="0"/>
              <a:t>100 г. медного купороса (CUSO</a:t>
            </a:r>
            <a:r>
              <a:rPr lang="ru-RU" sz="2400" baseline="-25000" dirty="0"/>
              <a:t>4</a:t>
            </a:r>
            <a:r>
              <a:rPr lang="ru-RU" sz="2400" dirty="0"/>
              <a:t>) сделал насыщенный раствор. Рассмотрим по этапом:                                                                                                                        1. В </a:t>
            </a:r>
            <a:r>
              <a:rPr lang="ru-RU" sz="2400" dirty="0" smtClean="0"/>
              <a:t>дистиллированной </a:t>
            </a:r>
            <a:r>
              <a:rPr lang="ru-RU" sz="2400" dirty="0"/>
              <a:t>воде (150 мл)  растворил (100 г) кристаллов медного купороса, не допуская при этом чтобы большие кристаллы оставались на дне. </a:t>
            </a:r>
            <a:r>
              <a:rPr lang="ru-RU" sz="2400" dirty="0" smtClean="0"/>
              <a:t>ниже </a:t>
            </a:r>
            <a:r>
              <a:rPr lang="ru-RU" sz="2400" dirty="0"/>
              <a:t>комнатной (16 – 17 ⁰C)</a:t>
            </a:r>
          </a:p>
        </p:txBody>
      </p:sp>
      <p:pic>
        <p:nvPicPr>
          <p:cNvPr id="4" name="Содержимое 3" descr="P1060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39" y="350100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2. Нагрел раствор на водяной бане при температуре 45-50 ⁰C таким образом растворил все большие кристаллы. Раствор получился насыщенный темно-синего цвета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P10604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599" y="2492896"/>
            <a:ext cx="5064069" cy="379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1533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3. Один из небольших кристаллов я подвесил на нитке над сосудом. Оставил раствор при температуре чуть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7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P1060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Отчет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6021288"/>
          </a:xfrm>
        </p:spPr>
        <p:txBody>
          <a:bodyPr/>
          <a:lstStyle/>
          <a:p>
            <a:pPr>
              <a:buNone/>
            </a:pPr>
            <a:r>
              <a:rPr lang="ru-RU" dirty="0"/>
              <a:t>06.02.2013г</a:t>
            </a:r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ru-RU" sz="2800" dirty="0" smtClean="0"/>
              <a:t>Раствор </a:t>
            </a:r>
            <a:r>
              <a:rPr lang="ru-RU" sz="2800" dirty="0"/>
              <a:t>продолжает стаять в прохладном месте при t = 17⁰C, видимых изменений не наблюдается. Кристалл на нитке имеет диаметр около 1 мм, цвет раствора темно-синий, уровень воды не изменился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P1060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717031"/>
            <a:ext cx="3888432" cy="291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08.02.2013 г.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Раствор </a:t>
            </a:r>
            <a:r>
              <a:rPr lang="ru-RU" dirty="0"/>
              <a:t>продолжает стаять в прохладном месте при t = 17⁰C.                                                   Есть изменения :                                                                                                                                 1.  стенки сосуда покрылись синим, оседавшим раствором медного купороса.                                                                                                                                               2. Кристалл начал медленно расти, его размер стал чуть больше одного мм.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Отчет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11.02.2013 г.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Раствор </a:t>
            </a:r>
            <a:r>
              <a:rPr lang="ru-RU" dirty="0"/>
              <a:t>продолжает стаять в прохладном месте при t = 17⁰C.                     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Изменения</a:t>
            </a:r>
            <a:r>
              <a:rPr lang="ru-RU" dirty="0"/>
              <a:t>:                                                                                                                             1. Кристалл заметно изменился , его размер стал 2,1 мм.                                                            2. Нить на которой висит кристалл тоже обросла кристаллами и увеличилась заметно в размерах .                                                                                                                         3. Стенки сосуда интенсивно покрываются купоросом.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</TotalTime>
  <Words>688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                  Отчет  об исследовательской работе: «Выращивание кристалла из раствора  медного купороса»</vt:lpstr>
      <vt:lpstr>Ученик 10 б класса МОУ Новоульяновской СОШ №1</vt:lpstr>
      <vt:lpstr>Цель работы: 1.убедиться на опыте о возможности выращивания кристаллов в домашних условиях;                                                                                                   2. наблюдать за структурой кристалла;     3. наблюдать за образованием кристаллической решетки. </vt:lpstr>
      <vt:lpstr>Отчет</vt:lpstr>
      <vt:lpstr>2. Нагрел раствор на водяной бане при температуре 45-50 ⁰C таким образом растворил все большие кристаллы. Раствор получился насыщенный темно-синего цвета.</vt:lpstr>
      <vt:lpstr>3. Один из небольших кристаллов я подвесил на нитке над сосудом. Оставил раствор при температуре чуть </vt:lpstr>
      <vt:lpstr>Отчет</vt:lpstr>
      <vt:lpstr>08.02.2013 г.</vt:lpstr>
      <vt:lpstr>Отчет </vt:lpstr>
      <vt:lpstr>Отчет </vt:lpstr>
      <vt:lpstr>17. 02. 2013г.  </vt:lpstr>
      <vt:lpstr>Отчет</vt:lpstr>
      <vt:lpstr>Отчет </vt:lpstr>
      <vt:lpstr>Отчет </vt:lpstr>
      <vt:lpstr>Отчет </vt:lpstr>
      <vt:lpstr>Результат работы</vt:lpstr>
      <vt:lpstr>Вот так я работал.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об исследовательской работе «Выращивание кристалла из раствора  медного купороса»</dc:title>
  <dc:creator>Admin</dc:creator>
  <cp:lastModifiedBy>Директор</cp:lastModifiedBy>
  <cp:revision>16</cp:revision>
  <dcterms:created xsi:type="dcterms:W3CDTF">2013-08-15T05:54:21Z</dcterms:created>
  <dcterms:modified xsi:type="dcterms:W3CDTF">2014-01-11T14:38:18Z</dcterms:modified>
</cp:coreProperties>
</file>