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2" r:id="rId15"/>
    <p:sldId id="269" r:id="rId16"/>
    <p:sldId id="272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2" d="100"/>
          <a:sy n="62" d="100"/>
        </p:scale>
        <p:origin x="-16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39BC4-67DE-4ED1-B54D-03567F71AA19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B9A8D-6568-4BFA-9A43-CE39FCA4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16FD05-5567-43C9-8C51-A4433106DC13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6321-30B2-4BA0-B063-FBA39BF4039C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F1FA-56A1-417C-94AD-70E37791C4D9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B1AF35-8172-406D-BAE9-D4A21FE178C7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6F60B3-098F-4EA7-AAF3-525774E6025D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D30F-9D69-4464-8DE3-CFF6101E051D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9E76-042C-45BD-AE73-8A6FEB77137A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A42FF4-DC75-4AB7-9A82-67E90F75AEFD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71A-CF98-42B1-A126-653B622B786B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C4811C-4688-41FC-A6E3-D5C376313D99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0974FA-85EA-4D51-812B-21D7865CA283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9179E-8DCC-48C1-834F-A7CB440B56CB}" type="datetime1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3B2E74-8FA8-4F69-8D7B-AB58DDCCF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077072"/>
            <a:ext cx="6743720" cy="94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БОБРОВСКАЯ СОШ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ШИПУНОВСКОГО РАЙОНА АЛТАЙСКОГО КРАЯ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ПО ТЕМЕ: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«ОЧИСТКА ПИТЬЕВОЙ ВОДЫ»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143380"/>
            <a:ext cx="6500842" cy="223154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ученица 9 класса: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Кравченко Виктория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учитель биологии , химии: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Комарова Е.И.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с.Бобровка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6172200" cy="107154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ЗАМОРАЖИВАНИЕ.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6172200" cy="13716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Переливаем воду в пластмассовую бутылку и помещаем в морозильник. После размораживания получаем  110 мл воды.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Содержимое 3" descr="2014-09-30 18.09.1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27600" y="2312988"/>
            <a:ext cx="4216400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6172200" cy="92867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ОТСТАИВАНИЕ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6172200" cy="137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Наливаем воду и оставляем в покое на 1 сутки.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" name="Содержимое 3" descr="2014-09-30 17.33.4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35500" y="2349500"/>
            <a:ext cx="4143375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0"/>
            <a:ext cx="6172200" cy="92867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НАСЫЩЕНИЕ ИОНАМИ КРЕМНИЯ.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6172200" cy="137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Помещаем в воду кварц.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Содержимое 3" descr="2014-09-30 17.34.14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27600" y="2312988"/>
            <a:ext cx="4216400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0"/>
            <a:ext cx="617220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ФИЛЬТРОВАНИЕ.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6172200" cy="137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Фильтруем с использованием  бытового фильтра-кувшина.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Содержимое 5" descr="2014-09-30 17.33.4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784725" y="2241550"/>
            <a:ext cx="4359275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ОЧИСТКА ВОДЫ РАЗЛИЧНЫМИ СПОСОБАМИ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AM_12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7048549" cy="5214974"/>
          </a:xfrm>
          <a:prstGeom prst="snip2DiagRect">
            <a:avLst>
              <a:gd name="adj1" fmla="val 0"/>
              <a:gd name="adj2" fmla="val 1383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ВЛИЯНИЯ ОЧИЩЕННОЙ ВОДЫ НА БИОЛОГИЧЕСКИЕ ОБЪЕКТЫ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AM_12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010400" cy="525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ПРОРАЩИВАНИЯ СЕМЯН ДЫНИ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908713"/>
          <a:ext cx="8424935" cy="57606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38500"/>
                <a:gridCol w="894483"/>
                <a:gridCol w="803321"/>
                <a:gridCol w="812349"/>
                <a:gridCol w="915843"/>
                <a:gridCol w="936104"/>
                <a:gridCol w="1152128"/>
                <a:gridCol w="920453"/>
                <a:gridCol w="951754"/>
              </a:tblGrid>
              <a:tr h="10576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KMgO4)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 №2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(адсорбция)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(кипячение)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(заморозка)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(отстаивание)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(насыщение кремнием)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(фильтрование)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Чашка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(эталон)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1.10.14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150" algn="ctr"/>
                          <a:tab pos="60007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	0	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2.10.14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3.10.14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150" algn="ctr"/>
                          <a:tab pos="60007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	0	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4.10.14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5.10.14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150" algn="ctr"/>
                          <a:tab pos="60007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	0	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6.10.14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 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7.10.14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 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всхожести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   30%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50%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Выдвинутая  нами гипотеза подтвердилась. </a:t>
            </a:r>
          </a:p>
          <a:p>
            <a:pPr lvl="0"/>
            <a:r>
              <a:rPr lang="ru-RU" dirty="0" smtClean="0"/>
              <a:t>Проведенное анкетирование показало ,что многие недостаточно осведомлены о </a:t>
            </a:r>
            <a:r>
              <a:rPr lang="ru-RU" dirty="0" smtClean="0"/>
              <a:t>способах </a:t>
            </a:r>
            <a:r>
              <a:rPr lang="ru-RU" dirty="0" smtClean="0"/>
              <a:t>очистки воды.</a:t>
            </a:r>
          </a:p>
          <a:p>
            <a:pPr lvl="0"/>
            <a:r>
              <a:rPr lang="ru-RU" dirty="0" smtClean="0"/>
              <a:t>Изучены и опробованы в лабораторных условиях различные способы очистки питьевой воды.</a:t>
            </a:r>
          </a:p>
          <a:p>
            <a:pPr lvl="0"/>
            <a:r>
              <a:rPr lang="ru-RU" dirty="0" smtClean="0"/>
              <a:t>В результате эксперимента оказалось, что наибольший процент всхожести семян в воде насыщенной ионами кремния, а наименьший в воде очищенной перманганатом калия. </a:t>
            </a:r>
          </a:p>
          <a:p>
            <a:pPr lvl="0"/>
            <a:r>
              <a:rPr lang="ru-RU" dirty="0" smtClean="0"/>
              <a:t>Таким образом,  наиболее полезным  способом очистки воды является насыщение ее ионами кремния.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931224" cy="520519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Ответственнее относится к выбору способа очистки питьевой воды;</a:t>
            </a:r>
          </a:p>
          <a:p>
            <a:pPr lvl="0"/>
            <a:r>
              <a:rPr lang="ru-RU" dirty="0" smtClean="0"/>
              <a:t>Помнить о том, что во время процесса очищения из воды удаляются не только не нужные и опасные для организма вещества, но и полезные компоненты;</a:t>
            </a:r>
          </a:p>
          <a:p>
            <a:pPr lvl="0"/>
            <a:r>
              <a:rPr lang="ru-RU" dirty="0" smtClean="0"/>
              <a:t>Очищать питьевую воду только при необходимости, если она действительно не надлежащего качества;</a:t>
            </a:r>
          </a:p>
          <a:p>
            <a:pPr lvl="0"/>
            <a:r>
              <a:rPr lang="ru-RU" dirty="0" smtClean="0"/>
              <a:t>Использование бытовых фильтров, не всегда оказывает благотворное воздействие на организм.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715436" cy="4000528"/>
          </a:xfrm>
        </p:spPr>
        <p:txBody>
          <a:bodyPr>
            <a:noAutofit/>
          </a:bodyPr>
          <a:lstStyle/>
          <a:p>
            <a:pPr algn="ctr"/>
            <a:r>
              <a:rPr lang="ru-RU" sz="11500" b="0" dirty="0" smtClean="0">
                <a:solidFill>
                  <a:schemeClr val="tx1"/>
                </a:solidFill>
                <a:latin typeface="Gabriola" pitchFamily="82" charset="0"/>
              </a:rPr>
              <a:t>СПАСИБО </a:t>
            </a:r>
            <a:br>
              <a:rPr lang="ru-RU" sz="11500" b="0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ru-RU" sz="11500" b="0" dirty="0" smtClean="0">
                <a:solidFill>
                  <a:schemeClr val="tx1"/>
                </a:solidFill>
                <a:latin typeface="Gabriola" pitchFamily="82" charset="0"/>
              </a:rPr>
              <a:t>ЗА ВНИМАНИЕ</a:t>
            </a:r>
            <a:endParaRPr lang="ru-RU" sz="11500" b="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681914" cy="1785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 способы очистки питьевой воды,  их влияние на биологические объекты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3116"/>
            <a:ext cx="7496204" cy="43308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 Изучить научно – познавательную литературу по данной  теме;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 Провести анкетирование;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3)  Познакомиться со способами очистки питьевой воды (фильтрование, кипячение, отстаивание, замораживание, обработка перманганатом калия, насыщение ионами кремния), их эффективностью;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4) Выяснить влияние очищенной воды на биологические объекты(семена дыни);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5) Оценить полезность способов очистки воды;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620688"/>
            <a:ext cx="7467600" cy="58246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водопроводная вода.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способы очистки питьевой воды.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Гипотеза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очищенная питьевая  вода полезна для живых организмов.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1)изучение научно-познавательной литературы;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2)анкетирование;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эксперимент 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наблюдение;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анализ;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ОЧИСТКИ ВОДЫ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АДСОРБЦИЯ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ФИЛЬТРОВАНИЕ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ОТСТАИВАНИЕ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КИПЯЧЕНИЕ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ЗАМОРАЖИВАНИЕ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ПЕРМАНГАНАТОМ КАЛИЯ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НАСЫЩЕНИЕ ИОНАМИ КРЕМНИЯ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АНКЕТИРОВАНИЯ: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1"/>
          <a:lstStyle/>
          <a:p>
            <a:pPr marL="457200" indent="-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80 % (16 человек)  ответили ,что употребляют сырую воду.</a:t>
            </a:r>
          </a:p>
          <a:p>
            <a:pPr marL="457200" indent="-4572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2.Самыми популярными способами очистки воды являются кипячение и фильтрование.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3.Оказалось что 80% (16 человек) не пользуются никаким методом очистки питьевой воды, и только  20%(4 человека) используют фильтрование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0"/>
            <a:ext cx="5786478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ОЧИСТКА ПЕРМАНГАНАТОМ КАЛИЯ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6172200" cy="1371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Помещаем в воду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Перемешиваем.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Содержимое 4" descr="2014-09-30 17.34.5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58467" y="1885145"/>
            <a:ext cx="4214807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628654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ОЧИСТКА АДСОРБЕНТОМ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(активированным углем)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6172200" cy="137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Поместим в воду  активированный уголь.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Содержимое 5" descr="2014-09-30 17.32.4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85465" y="2099466"/>
            <a:ext cx="4643444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6172200" cy="121442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КИПЯЧЕНИЕ.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6172200" cy="137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Переливаем воду в фарфоровую чашку и кипятим.Получаем 120 мл. воды.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2E74-8FA8-4F69-8D7B-AB58DDCCF0C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Содержимое 3" descr="2014-09-30 17.32.1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64062" y="2278063"/>
            <a:ext cx="4286250" cy="4873625"/>
          </a:xfrm>
          <a:prstGeom prst="snip2DiagRect">
            <a:avLst>
              <a:gd name="adj1" fmla="val 12963"/>
              <a:gd name="adj2" fmla="val 506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620</TotalTime>
  <Words>526</Words>
  <Application>Microsoft Office PowerPoint</Application>
  <PresentationFormat>Экран (4:3)</PresentationFormat>
  <Paragraphs>184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МБОУ БОБРОВСКАЯ СОШ ШИПУНОВСКОГО РАЙОНА АЛТАЙСКОГО КРАЯ    ИССЛЕДОВАТЕЛЬСКАЯ РАБОТА ПО ТЕМЕ: «ОЧИСТКА ПИТЬЕВОЙ ВОДЫ»    </vt:lpstr>
      <vt:lpstr> Цель работы: Изучить  способы очистки питьевой воды,  их влияние на биологические объекты.  </vt:lpstr>
      <vt:lpstr>Слайд 3</vt:lpstr>
      <vt:lpstr>Методы исследования: </vt:lpstr>
      <vt:lpstr>СПОСОБЫ ОЧИСТКИ ВОДЫ</vt:lpstr>
      <vt:lpstr>РЕЗУЛЬТАТЫ АНКЕТИРОВАНИЯ:</vt:lpstr>
      <vt:lpstr>ОЧИСТКА ПЕРМАНГАНАТОМ КАЛИЯ.</vt:lpstr>
      <vt:lpstr>ОЧИСТКА АДСОРБЕНТОМ  (активированным углем)</vt:lpstr>
      <vt:lpstr>КИПЯЧЕНИЕ.</vt:lpstr>
      <vt:lpstr>ЗАМОРАЖИВАНИЕ.</vt:lpstr>
      <vt:lpstr>ОТСТАИВАНИЕ.</vt:lpstr>
      <vt:lpstr> НАСЫЩЕНИЕ ИОНАМИ КРЕМНИЯ.</vt:lpstr>
      <vt:lpstr>ФИЛЬТРОВАНИЕ.</vt:lpstr>
      <vt:lpstr>ОЧИСТКА ВОДЫ РАЗЛИЧНЫМИ СПОСОБАМИ.</vt:lpstr>
      <vt:lpstr>ИЗУЧЕНИЕ ВЛИЯНИЯ ОЧИЩЕННОЙ ВОДЫ НА БИОЛОГИЧЕСКИЕ ОБЪЕКТЫ.</vt:lpstr>
      <vt:lpstr>РЕЗУЛЬТАТЫ ПРОРАЩИВАНИЯ СЕМЯН ДЫНИ</vt:lpstr>
      <vt:lpstr>ВЫВОДЫ.</vt:lpstr>
      <vt:lpstr>РЕКОМЕНДАЦИИ.</vt:lpstr>
      <vt:lpstr>СПАСИБО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БОБРОВСКАЯ СОШ ШИПУНОВСКОГО РАЙОНА АЛТАЙСКОГ КРАЯ      ИССЛЕДОВАТЕЛЬСКАЯ РАБОТА НА ТЕМУ: «СПОСОБЫ ОЧИСТКИ ВОДЫ»</dc:title>
  <dc:creator>lenovo</dc:creator>
  <cp:lastModifiedBy>lenovo</cp:lastModifiedBy>
  <cp:revision>55</cp:revision>
  <dcterms:created xsi:type="dcterms:W3CDTF">2014-10-03T13:54:23Z</dcterms:created>
  <dcterms:modified xsi:type="dcterms:W3CDTF">2014-10-07T16:23:09Z</dcterms:modified>
</cp:coreProperties>
</file>