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085-3744-4CD8-A791-426C9BE57697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2A594-9EE6-4506-AE86-59D0E962B2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085-3744-4CD8-A791-426C9BE57697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594-9EE6-4506-AE86-59D0E962B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085-3744-4CD8-A791-426C9BE57697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594-9EE6-4506-AE86-59D0E962B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63F085-3744-4CD8-A791-426C9BE57697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AF2A594-9EE6-4506-AE86-59D0E962B2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085-3744-4CD8-A791-426C9BE57697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594-9EE6-4506-AE86-59D0E962B2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085-3744-4CD8-A791-426C9BE57697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594-9EE6-4506-AE86-59D0E962B2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594-9EE6-4506-AE86-59D0E962B2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085-3744-4CD8-A791-426C9BE57697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085-3744-4CD8-A791-426C9BE57697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594-9EE6-4506-AE86-59D0E962B2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085-3744-4CD8-A791-426C9BE57697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594-9EE6-4506-AE86-59D0E962B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63F085-3744-4CD8-A791-426C9BE57697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F2A594-9EE6-4506-AE86-59D0E962B2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085-3744-4CD8-A791-426C9BE57697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2A594-9EE6-4506-AE86-59D0E962B2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63F085-3744-4CD8-A791-426C9BE57697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AF2A594-9EE6-4506-AE86-59D0E962B2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786454"/>
            <a:ext cx="4162396" cy="485110"/>
          </a:xfrm>
        </p:spPr>
        <p:txBody>
          <a:bodyPr/>
          <a:lstStyle/>
          <a:p>
            <a:r>
              <a:rPr lang="ru-RU" dirty="0" smtClean="0"/>
              <a:t>Ученика 7 </a:t>
            </a:r>
            <a:r>
              <a:rPr lang="en-US" dirty="0" smtClean="0"/>
              <a:t>“A” </a:t>
            </a:r>
            <a:r>
              <a:rPr lang="ru-RU" dirty="0" smtClean="0"/>
              <a:t>класса </a:t>
            </a:r>
            <a:r>
              <a:rPr lang="ru-RU" dirty="0" err="1" smtClean="0"/>
              <a:t>Золотцева</a:t>
            </a:r>
            <a:r>
              <a:rPr lang="ru-RU" dirty="0" smtClean="0"/>
              <a:t> Кирилла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305800" cy="198120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изготовления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r>
              <a:rPr lang="ru-RU" dirty="0" smtClean="0"/>
              <a:t>рычажных весов</a:t>
            </a:r>
            <a:endParaRPr lang="ru-RU" dirty="0"/>
          </a:p>
        </p:txBody>
      </p:sp>
      <p:pic>
        <p:nvPicPr>
          <p:cNvPr id="2050" name="Picture 2" descr="E:\Images\Камера\201405\201405A0\08052014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642942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8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901" r="25850" b="59"/>
          <a:stretch>
            <a:fillRect/>
          </a:stretch>
        </p:blipFill>
        <p:spPr>
          <a:xfrm>
            <a:off x="1115616" y="404664"/>
            <a:ext cx="6336704" cy="61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изготовления ручных рычажных весов нужно взять:</a:t>
            </a:r>
          </a:p>
          <a:p>
            <a:r>
              <a:rPr lang="ru-RU" dirty="0" smtClean="0"/>
              <a:t>1. Два донышка от алюминиевых банок.</a:t>
            </a:r>
          </a:p>
          <a:p>
            <a:pPr>
              <a:buNone/>
            </a:pPr>
            <a:r>
              <a:rPr lang="ru-RU" dirty="0" smtClean="0"/>
              <a:t>   2. 90 см металлической цепочки.</a:t>
            </a:r>
          </a:p>
          <a:p>
            <a:pPr>
              <a:buNone/>
            </a:pPr>
            <a:r>
              <a:rPr lang="ru-RU" dirty="0" smtClean="0"/>
              <a:t>   3. 9 маленьких и 1 большое металлическое кольцо.</a:t>
            </a:r>
          </a:p>
          <a:p>
            <a:pPr>
              <a:buNone/>
            </a:pPr>
            <a:r>
              <a:rPr lang="ru-RU" dirty="0" smtClean="0"/>
              <a:t>   4. Деревянную линейку или плоскую дощечку длинной 26 см.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Шаг 1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каждом алюминиевом донышке сделать по три </a:t>
            </a:r>
            <a:r>
              <a:rPr lang="ru-RU" b="1" dirty="0" smtClean="0"/>
              <a:t>отверстия </a:t>
            </a:r>
            <a:r>
              <a:rPr lang="ru-RU" dirty="0" smtClean="0"/>
              <a:t>.В каждое отверстие вставить по одному маленькому металлическому кольцу.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Шаг 2 </a:t>
            </a:r>
            <a:endParaRPr lang="ru-RU" dirty="0"/>
          </a:p>
        </p:txBody>
      </p:sp>
      <p:pic>
        <p:nvPicPr>
          <p:cNvPr id="3074" name="Picture 2" descr="E:\Images\Камера\201405\201405A0\08052014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86058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Цепочку разделить на 6 равных частей . Один конец каждой цепочки пропустить через каждое кольцо , которые вставлены в алюминиевые чашки. Свободные концы цепочек от каждой чашки соединить отдельными кольцами.</a:t>
            </a:r>
          </a:p>
          <a:p>
            <a:r>
              <a:rPr lang="ru-RU" dirty="0" smtClean="0"/>
              <a:t>(Левое)                                        (Правое)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Шаг 3</a:t>
            </a:r>
            <a:endParaRPr lang="ru-RU" dirty="0"/>
          </a:p>
        </p:txBody>
      </p:sp>
      <p:pic>
        <p:nvPicPr>
          <p:cNvPr id="4098" name="Picture 2" descr="E:\Images\Камера\201405\201405A0\08052014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3586180" cy="2261007"/>
          </a:xfrm>
          <a:prstGeom prst="rect">
            <a:avLst/>
          </a:prstGeom>
          <a:noFill/>
        </p:spPr>
      </p:pic>
      <p:pic>
        <p:nvPicPr>
          <p:cNvPr id="4099" name="Picture 3" descr="E:\Images\Камера\201405\201405A0\08052014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5" y="4071942"/>
            <a:ext cx="3543291" cy="22288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Взять  деревянную линейку или любую плоскую дощечку . Можно на ней вырезать узор . Найти середину . Сделать по одному отверстию на каждом конце линейки и одно в середине 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Шаг 4</a:t>
            </a:r>
            <a:endParaRPr lang="ru-RU" dirty="0"/>
          </a:p>
        </p:txBody>
      </p:sp>
      <p:pic>
        <p:nvPicPr>
          <p:cNvPr id="5122" name="Picture 2" descr="E:\Images\Камера\201405\201405A0\08052014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214686"/>
            <a:ext cx="5591180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боковые отверстия вставить кольца с цепочками . В среднее отверстие вставить сначала маленькое кольцо , а к нему присоединить большое кольцо ( для более удобного держания весов в руках при взвешивании ) .</a:t>
            </a:r>
          </a:p>
          <a:p>
            <a:r>
              <a:rPr lang="ru-RU" dirty="0" smtClean="0"/>
              <a:t>Весы готовы к использованию 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Шаг 5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</TotalTime>
  <Words>198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Проект изготовления  рычажных весов</vt:lpstr>
      <vt:lpstr>Слайд 2</vt:lpstr>
      <vt:lpstr>                           Шаг 1</vt:lpstr>
      <vt:lpstr>                           Шаг 2 </vt:lpstr>
      <vt:lpstr>                           Шаг 3</vt:lpstr>
      <vt:lpstr>                           Шаг 4</vt:lpstr>
      <vt:lpstr>                           Шаг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изготовления ручных рычажных весов</dc:title>
  <dc:creator>1</dc:creator>
  <cp:lastModifiedBy>Директор</cp:lastModifiedBy>
  <cp:revision>8</cp:revision>
  <dcterms:created xsi:type="dcterms:W3CDTF">2014-05-08T11:36:20Z</dcterms:created>
  <dcterms:modified xsi:type="dcterms:W3CDTF">2014-09-17T06:39:24Z</dcterms:modified>
</cp:coreProperties>
</file>