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6" r:id="rId3"/>
    <p:sldId id="267" r:id="rId4"/>
    <p:sldId id="269" r:id="rId5"/>
    <p:sldId id="284" r:id="rId6"/>
    <p:sldId id="285" r:id="rId7"/>
    <p:sldId id="273" r:id="rId8"/>
    <p:sldId id="281" r:id="rId9"/>
    <p:sldId id="270" r:id="rId10"/>
    <p:sldId id="280" r:id="rId11"/>
    <p:sldId id="279" r:id="rId12"/>
    <p:sldId id="271" r:id="rId13"/>
    <p:sldId id="277" r:id="rId14"/>
    <p:sldId id="278" r:id="rId15"/>
    <p:sldId id="274" r:id="rId16"/>
    <p:sldId id="275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9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7243F-FF31-4807-984B-5F8BCE512581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1F6E-4794-4180-A35D-D122D79C2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1F6E-4794-4180-A35D-D122D79C28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3E37-ABD8-4209-96E3-220373A66C5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F08D-B155-46D5-9284-1BBBB9E81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3E37-ABD8-4209-96E3-220373A66C5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F08D-B155-46D5-9284-1BBBB9E81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3E37-ABD8-4209-96E3-220373A66C5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F08D-B155-46D5-9284-1BBBB9E81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3E37-ABD8-4209-96E3-220373A66C5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F08D-B155-46D5-9284-1BBBB9E81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3E37-ABD8-4209-96E3-220373A66C5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F08D-B155-46D5-9284-1BBBB9E81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3E37-ABD8-4209-96E3-220373A66C5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F08D-B155-46D5-9284-1BBBB9E81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3E37-ABD8-4209-96E3-220373A66C5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F08D-B155-46D5-9284-1BBBB9E81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3E37-ABD8-4209-96E3-220373A66C5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F08D-B155-46D5-9284-1BBBB9E81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3E37-ABD8-4209-96E3-220373A66C5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F08D-B155-46D5-9284-1BBBB9E81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3E37-ABD8-4209-96E3-220373A66C5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F08D-B155-46D5-9284-1BBBB9E81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3E37-ABD8-4209-96E3-220373A66C5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F08D-B155-46D5-9284-1BBBB9E81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3E37-ABD8-4209-96E3-220373A66C5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F08D-B155-46D5-9284-1BBBB9E81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3286124"/>
            <a:ext cx="6072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Информационный   Проект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00808"/>
            <a:ext cx="82586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«Чемпионами не рождаются»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437112"/>
            <a:ext cx="57606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Жукова Валентина Ивановна  (Коррекционная школа №1)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Глушков Алексей Васильевич (Коррекционная школа №1)</a:t>
            </a:r>
          </a:p>
          <a:p>
            <a:pPr marL="342900" indent="-342900">
              <a:buAutoNum type="arabicPeriod"/>
            </a:pPr>
            <a:r>
              <a:rPr lang="ru-RU" sz="1400" dirty="0" err="1" smtClean="0"/>
              <a:t>Абакова</a:t>
            </a:r>
            <a:r>
              <a:rPr lang="ru-RU" sz="1400" dirty="0" smtClean="0"/>
              <a:t> Клара Ивановна          (Савинский детский дом)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Николаев Юрий Дмитриевич (Октябрьская школа-интернат 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Рублёва Галина Ивановна        (</a:t>
            </a:r>
            <a:r>
              <a:rPr lang="ru-RU" sz="1400" dirty="0" err="1" smtClean="0"/>
              <a:t>Косолаповская</a:t>
            </a:r>
            <a:r>
              <a:rPr lang="ru-RU" sz="1400" dirty="0" smtClean="0"/>
              <a:t> школа-интернат 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 Сергей Валентинович (</a:t>
            </a:r>
            <a:r>
              <a:rPr lang="ru-RU" sz="1400" dirty="0" err="1" smtClean="0"/>
              <a:t>Косолаповская</a:t>
            </a:r>
            <a:r>
              <a:rPr lang="ru-RU" sz="1400" dirty="0" smtClean="0"/>
              <a:t> школа-интернат )</a:t>
            </a:r>
          </a:p>
          <a:p>
            <a:pPr marL="342900" indent="-342900">
              <a:buAutoNum type="arabicPeriod"/>
            </a:pPr>
            <a:r>
              <a:rPr lang="ru-RU" sz="1400" dirty="0" err="1" smtClean="0"/>
              <a:t>Ибраева</a:t>
            </a:r>
            <a:r>
              <a:rPr lang="ru-RU" sz="1400" dirty="0" smtClean="0"/>
              <a:t> Марина </a:t>
            </a:r>
            <a:r>
              <a:rPr lang="ru-RU" sz="1400" dirty="0" err="1" smtClean="0"/>
              <a:t>Арсентьевна</a:t>
            </a:r>
            <a:r>
              <a:rPr lang="ru-RU" sz="1400" dirty="0" smtClean="0"/>
              <a:t> (Казанская школа-интернат )</a:t>
            </a:r>
          </a:p>
          <a:p>
            <a:pPr marL="342900" indent="-342900">
              <a:buAutoNum type="arabicPeriod"/>
            </a:pPr>
            <a:endParaRPr lang="ru-RU" sz="1400" dirty="0"/>
          </a:p>
        </p:txBody>
      </p:sp>
      <p:pic>
        <p:nvPicPr>
          <p:cNvPr id="5" name="Picture 1" descr="IMG_377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112" y="2774070"/>
            <a:ext cx="1584176" cy="173505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" descr="IMG_377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332656"/>
            <a:ext cx="1656184" cy="1950374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" descr="IMG_37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501008"/>
            <a:ext cx="1555373" cy="1944216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_379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71600" y="332656"/>
            <a:ext cx="1584176" cy="1949756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_365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707904" y="1412776"/>
            <a:ext cx="1584176" cy="1848205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rot="10800000" flipV="1">
            <a:off x="3563888" y="332656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Тренеры</a:t>
            </a:r>
            <a:endParaRPr lang="ru-RU" sz="3200" dirty="0"/>
          </a:p>
        </p:txBody>
      </p:sp>
      <p:pic>
        <p:nvPicPr>
          <p:cNvPr id="12" name="Рисунок 11" descr="IMG_362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907704" y="2564904"/>
            <a:ext cx="1584176" cy="1925383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" descr="IMG_37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501008"/>
            <a:ext cx="1555373" cy="1944216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377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452320" y="3429000"/>
            <a:ext cx="151216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377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596336" y="260648"/>
            <a:ext cx="1300789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67744" y="4005064"/>
            <a:ext cx="485562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Брусникин Алексей (Коррекционная школа №1)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Никифорова Ирина (Коррекционная школа №1)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Бурля Дмитрий (Савинский детский дом)</a:t>
            </a:r>
          </a:p>
          <a:p>
            <a:pPr marL="342900" indent="-342900">
              <a:buAutoNum type="arabicPeriod"/>
            </a:pPr>
            <a:r>
              <a:rPr lang="ru-RU" sz="1400" dirty="0" err="1" smtClean="0"/>
              <a:t>Эльмекей</a:t>
            </a:r>
            <a:r>
              <a:rPr lang="ru-RU" sz="1400" dirty="0" smtClean="0"/>
              <a:t> Сергей (Савинский детский дом)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Белоусова Анастасия (Казанская школа-интернат 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Александров Юрий (</a:t>
            </a:r>
            <a:r>
              <a:rPr lang="ru-RU" sz="1400" dirty="0" err="1" smtClean="0"/>
              <a:t>Косолаповская</a:t>
            </a:r>
            <a:r>
              <a:rPr lang="ru-RU" sz="1400" dirty="0" smtClean="0"/>
              <a:t> школа-интернат 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Шишкин Иван (</a:t>
            </a:r>
            <a:r>
              <a:rPr lang="ru-RU" sz="1400" dirty="0" err="1" smtClean="0"/>
              <a:t>Косолаповская</a:t>
            </a:r>
            <a:r>
              <a:rPr lang="ru-RU" sz="1400" dirty="0" smtClean="0"/>
              <a:t> школа-интернат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Иванова Марина (</a:t>
            </a:r>
            <a:r>
              <a:rPr lang="ru-RU" sz="1400" dirty="0" err="1" smtClean="0"/>
              <a:t>Косолаповская</a:t>
            </a:r>
            <a:r>
              <a:rPr lang="ru-RU" sz="1400" dirty="0" smtClean="0"/>
              <a:t> школа-интернат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Константинова надежда ( Октябрьская школа-интернат 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Кузьмин Дмитрий ( Октябрьская школа-интернат )</a:t>
            </a:r>
            <a:endParaRPr lang="ru-RU" dirty="0"/>
          </a:p>
        </p:txBody>
      </p:sp>
      <p:pic>
        <p:nvPicPr>
          <p:cNvPr id="7" name="Рисунок 6" descr="IMG_377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9512" y="3212976"/>
            <a:ext cx="1344149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377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300192" y="1844824"/>
            <a:ext cx="1350149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377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23528" y="188640"/>
            <a:ext cx="1368152" cy="1596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3773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164288" y="5013176"/>
            <a:ext cx="1419587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3773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83568" y="4797152"/>
            <a:ext cx="1486036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339752" y="332656"/>
            <a:ext cx="42276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 сборной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Республики Марий Эл</a:t>
            </a:r>
          </a:p>
        </p:txBody>
      </p:sp>
      <p:pic>
        <p:nvPicPr>
          <p:cNvPr id="14" name="Рисунок 13" descr="IMG_3770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115616" y="1844824"/>
            <a:ext cx="1397802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" descr="IMG_377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771800" y="2321877"/>
            <a:ext cx="1432159" cy="1611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IMG_3784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4572000" y="2276872"/>
            <a:ext cx="1368152" cy="1641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С 3 по 9 сентября 2012 года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состоялись сборы участников Международных открытых соревнований по легкой атлетике.</a:t>
            </a:r>
            <a:endParaRPr lang="ru-RU" dirty="0"/>
          </a:p>
        </p:txBody>
      </p:sp>
      <p:pic>
        <p:nvPicPr>
          <p:cNvPr id="2049" name="Picture 1" descr="IMG_095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1556792"/>
            <a:ext cx="3691905" cy="277077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 descr="IMG_36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3501008"/>
            <a:ext cx="3312368" cy="248427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IMG_36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4077072"/>
            <a:ext cx="3288365" cy="246627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76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20072" y="980728"/>
            <a:ext cx="3419872" cy="256490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 descr="IMG_379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20" y="4365104"/>
            <a:ext cx="2771800" cy="20788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2780928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  </a:t>
            </a:r>
            <a:r>
              <a:rPr lang="ru-RU" sz="1400" b="1" dirty="0" err="1" smtClean="0"/>
              <a:t>Косолаповская</a:t>
            </a:r>
            <a:r>
              <a:rPr lang="ru-RU" sz="1400" b="1" dirty="0" smtClean="0"/>
              <a:t> школа</a:t>
            </a:r>
          </a:p>
          <a:p>
            <a:r>
              <a:rPr lang="ru-RU" sz="1400" dirty="0" smtClean="0"/>
              <a:t>     Александров Юрий –     1 место ( 1500м, эстафета 4х100м) </a:t>
            </a:r>
          </a:p>
          <a:p>
            <a:r>
              <a:rPr lang="ru-RU" sz="1400" dirty="0" smtClean="0"/>
              <a:t>                                                  2 место ( 400м  </a:t>
            </a:r>
          </a:p>
          <a:p>
            <a:r>
              <a:rPr lang="ru-RU" sz="1400" dirty="0" smtClean="0"/>
              <a:t>     Иванова Марина –          1 место ( 400м, 1500м )</a:t>
            </a:r>
          </a:p>
          <a:p>
            <a:r>
              <a:rPr lang="ru-RU" sz="1400" dirty="0" smtClean="0"/>
              <a:t>                                                  3 место (эстафета 4х100м )</a:t>
            </a:r>
          </a:p>
          <a:p>
            <a:r>
              <a:rPr lang="ru-RU" sz="1400" dirty="0" smtClean="0"/>
              <a:t>     Шишкин Иван -                 1 место ( 4х100м )</a:t>
            </a:r>
          </a:p>
          <a:p>
            <a:r>
              <a:rPr lang="ru-RU" sz="1400" dirty="0" smtClean="0"/>
              <a:t>                                                  2 место (400м, 1500м )</a:t>
            </a:r>
          </a:p>
          <a:p>
            <a:r>
              <a:rPr lang="ru-RU" sz="1400" b="1" dirty="0" smtClean="0"/>
              <a:t>     Казанская школа</a:t>
            </a:r>
          </a:p>
          <a:p>
            <a:r>
              <a:rPr lang="ru-RU" sz="1400" dirty="0" smtClean="0"/>
              <a:t>     Белоусова Анастасия –  1 место (200м )</a:t>
            </a:r>
          </a:p>
          <a:p>
            <a:r>
              <a:rPr lang="ru-RU" sz="1400" dirty="0" smtClean="0"/>
              <a:t>                                                  3 место (эстафета 4х100м )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764704"/>
            <a:ext cx="4434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Призёры соревнований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61048"/>
            <a:ext cx="61206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Октябрьская школа</a:t>
            </a:r>
          </a:p>
          <a:p>
            <a:r>
              <a:rPr lang="ru-RU" sz="1400" dirty="0" smtClean="0"/>
              <a:t>     Кузьмин Дима –              1 место ( прыжок в длину, эстафета 4х100м)</a:t>
            </a:r>
          </a:p>
          <a:p>
            <a:r>
              <a:rPr lang="ru-RU" sz="1400" dirty="0" smtClean="0"/>
              <a:t>                                                  2 место (прыжок в высоту )</a:t>
            </a:r>
          </a:p>
          <a:p>
            <a:r>
              <a:rPr lang="ru-RU" sz="1400" dirty="0" smtClean="0"/>
              <a:t>     Константинова Надя –   1 место (прыжок в высоту )</a:t>
            </a:r>
          </a:p>
          <a:p>
            <a:r>
              <a:rPr lang="ru-RU" sz="1400" dirty="0" smtClean="0"/>
              <a:t>                                                  3 место (эстафета 4х100м )</a:t>
            </a:r>
          </a:p>
          <a:p>
            <a:r>
              <a:rPr lang="ru-RU" sz="1400" b="1" dirty="0" smtClean="0"/>
              <a:t>     Савинский детский дом</a:t>
            </a:r>
          </a:p>
          <a:p>
            <a:r>
              <a:rPr lang="ru-RU" sz="1400" dirty="0" smtClean="0"/>
              <a:t>      Бурля Дмитрий –           2 место ( прыжок в длину с места )</a:t>
            </a:r>
          </a:p>
        </p:txBody>
      </p:sp>
      <p:pic>
        <p:nvPicPr>
          <p:cNvPr id="5" name="Рисунок 4" descr="IMG_37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8104" y="4365104"/>
            <a:ext cx="2987824" cy="22408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</a:t>
            </a:r>
          </a:p>
        </p:txBody>
      </p:sp>
      <p:pic>
        <p:nvPicPr>
          <p:cNvPr id="8" name="Рисунок 7" descr="IMG_377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8064" y="836712"/>
            <a:ext cx="3539885" cy="265491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404664"/>
            <a:ext cx="4434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Призёры соревнований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Рисунок 9" descr="IMG_375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15616" y="1484784"/>
            <a:ext cx="2843808" cy="213285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27584" y="980728"/>
            <a:ext cx="723629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 составе сборной команды Республики Марий Эл участвовали учащиеся школы №1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Брусникин Алексей и Никифорова Ирина.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Никифорова И. заняла 3 место в толкании ядра, 3 место в эстафетном беге 4Х100 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Брусникин А. завоевал золотую медаль в эстафетном беге 4Х100 м, серебряную – в беге на 200 м, бронзовую медаль в толкании ядра.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IMG_368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2492896"/>
            <a:ext cx="3563888" cy="26841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 descr="IMG_37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2276872"/>
            <a:ext cx="3275856" cy="245689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 descr="IMG_373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47864" y="4077072"/>
            <a:ext cx="3323861" cy="249289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979712" y="332656"/>
            <a:ext cx="4434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Призёры соревнований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7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9712" y="764704"/>
            <a:ext cx="4824536" cy="361840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79715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общем итоге наши атлеты завоевали 7 золотых, 6 серебряных, 3 бронзовые медали и были третьими по количеству золотых медалей после Литвы и Латвии.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38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4" name="Рисунок 3" descr="IMG_379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608513" cy="34563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0"/>
            <a:ext cx="4544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Закрытие соревнований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IMG_379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473624"/>
            <a:ext cx="4512501" cy="3384376"/>
          </a:xfrm>
          <a:prstGeom prst="rect">
            <a:avLst/>
          </a:prstGeom>
        </p:spPr>
      </p:pic>
      <p:pic>
        <p:nvPicPr>
          <p:cNvPr id="7" name="Рисунок 6" descr="IMG_380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27984" y="3320988"/>
            <a:ext cx="4716016" cy="3537012"/>
          </a:xfrm>
          <a:prstGeom prst="rect">
            <a:avLst/>
          </a:prstGeom>
        </p:spPr>
      </p:pic>
      <p:pic>
        <p:nvPicPr>
          <p:cNvPr id="3" name="Рисунок 2" descr="IMG_378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267744" y="2132856"/>
            <a:ext cx="3960440" cy="297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76672"/>
            <a:ext cx="4187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Разработчики 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IMG_365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516216" y="1268760"/>
            <a:ext cx="1584176" cy="1848205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" descr="IMG_377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268760"/>
            <a:ext cx="1555373" cy="1944216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377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44008" y="3933056"/>
            <a:ext cx="151216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377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915816" y="3933056"/>
            <a:ext cx="1388271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3568" y="3284984"/>
            <a:ext cx="2509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Глушков А.В. </a:t>
            </a:r>
          </a:p>
          <a:p>
            <a:r>
              <a:rPr lang="ru-RU" sz="1400" dirty="0" smtClean="0"/>
              <a:t> Учитель физической культуры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3212976"/>
            <a:ext cx="2469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Жукова В.И.</a:t>
            </a:r>
          </a:p>
          <a:p>
            <a:r>
              <a:rPr lang="ru-RU" sz="1400" dirty="0" smtClean="0"/>
              <a:t>Учитель физической культуры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5805264"/>
            <a:ext cx="3418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Никифорова Ирина  ученица  9 «б» класса</a:t>
            </a:r>
          </a:p>
          <a:p>
            <a:r>
              <a:rPr lang="ru-RU" sz="1400" dirty="0" smtClean="0"/>
              <a:t>Брусникин Алексей  ученик     9 «а» класса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404664"/>
            <a:ext cx="2759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Цели и задачи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43651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060848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 </a:t>
            </a:r>
            <a:r>
              <a:rPr lang="ru-RU" sz="2000" dirty="0" smtClean="0"/>
              <a:t>Формирование физической культуры учащихся. </a:t>
            </a:r>
          </a:p>
          <a:p>
            <a:pPr algn="just"/>
            <a:r>
              <a:rPr lang="ru-RU" sz="2000" dirty="0" smtClean="0"/>
              <a:t>2. Воспитание у учащихся устойчивого интереса к здоровому образу жизни.</a:t>
            </a:r>
          </a:p>
          <a:p>
            <a:pPr algn="just"/>
            <a:r>
              <a:rPr lang="ru-RU" sz="2000" dirty="0" smtClean="0"/>
              <a:t>3. Прививание культура чувств, эстетическое отношение к физическим упражнениям.</a:t>
            </a:r>
          </a:p>
          <a:p>
            <a:pPr algn="just"/>
            <a:r>
              <a:rPr lang="ru-RU" sz="2000" dirty="0" smtClean="0"/>
              <a:t>4. Активизация работы школьного спортивного актива.</a:t>
            </a:r>
          </a:p>
          <a:p>
            <a:pPr algn="just"/>
            <a:r>
              <a:rPr lang="ru-RU" sz="2000" dirty="0" smtClean="0"/>
              <a:t>5. Сбор, анализ и систематизация информации о выступлении сборной команды республики Марий Эл на Международных открытых соревнованиях Специальной Олимпиады России по лёгкой атлетике в сентябре 2012 года.</a:t>
            </a:r>
          </a:p>
          <a:p>
            <a:r>
              <a:rPr lang="ru-RU" sz="2000" dirty="0" smtClean="0"/>
              <a:t>6. Информирование учащихся, родителей учителей о результатах выступления сборной команды Республики на Международных соревнованиях по лёгкой атлетике.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24671" y="1340768"/>
            <a:ext cx="4811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 smtClean="0"/>
              <a:t>Популяризация занятий лёгкой атлетикой.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692696"/>
            <a:ext cx="4454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Ожидаемый результата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916832"/>
            <a:ext cx="68407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Увеличение количества детей в школе регулярно занимающихся физкультурой и спортом.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Возникновение у ребят потребности в занятиях физкультурой.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Укрепление дисциплинированности среди учащихся.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Активное посещение детьми спортивных секций, помощь в организации и проведении </a:t>
            </a:r>
            <a:r>
              <a:rPr lang="ru-RU" sz="2000" dirty="0" err="1" smtClean="0"/>
              <a:t>спортивно-оздаравительных</a:t>
            </a:r>
            <a:r>
              <a:rPr lang="ru-RU" sz="2000" dirty="0" smtClean="0"/>
              <a:t> мероприятий в школе. 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Создание Презентации по выступлению сборной команды Марий Эл на Международных открытых соревнованиях Специальной Олимпиады России по лёгкой атлетике в сентябре 2012 года. 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23728" y="0"/>
            <a:ext cx="528001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05.jpg"/>
          <p:cNvPicPr>
            <a:picLocks noChangeAspect="1"/>
          </p:cNvPicPr>
          <p:nvPr/>
        </p:nvPicPr>
        <p:blipFill>
          <a:blip r:embed="rId2" cstate="screen"/>
          <a:srcRect r="-12811"/>
          <a:stretch>
            <a:fillRect/>
          </a:stretch>
        </p:blipFill>
        <p:spPr>
          <a:xfrm>
            <a:off x="1619672" y="0"/>
            <a:ext cx="64168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_37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980728"/>
            <a:ext cx="3422357" cy="25649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507" name="Picture 3" descr="IMG_370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933056"/>
            <a:ext cx="3168352" cy="2376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07704" y="260648"/>
            <a:ext cx="4583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Открытие соревнований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IMG_37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3933056"/>
            <a:ext cx="3312368" cy="24842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0"/>
            <a:ext cx="6071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Приветствие Главы Республики Марий Эл Л. И. Маркелова</a:t>
            </a:r>
          </a:p>
          <a:p>
            <a:pPr algn="ctr"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Участникам специальной Олимпиады по лёгкой атлетике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IMG_0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91680" y="548680"/>
            <a:ext cx="5228609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3768" y="0"/>
            <a:ext cx="3631332" cy="2420888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9024" y="2276872"/>
            <a:ext cx="878497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Марийское региональное отделение «Специальная Олимпиада» представляют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коррекционные учреждения Республики Марий Эл: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- ГОУ «Октябрьская  специальная (коррекционная) общеобразовательная школа-интернат для детей-сирот и детей, оставшихся без попечения родителей» (директор Садыкова Венера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Гарифовна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- ГОУ «Казанская специальная (коррекционная) общеобразовательная школа-интернат» (директор Пирогова Надежда Леонидовна)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- ГОУ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Косолаповская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специальная (коррекционная) общеобразовательная школа-интернат» (директор Киселева Зоя Дмитриевна)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- ГОУ « Специальная  (коррекционная)  общеобразовательная школа-интернат г.Козьмодемьянска» (директор Ерофеев Николай Аркадьевич)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- ГОУ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Нартасская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специальная (коррекционная) общеобразовательная школа- интернат (директор Черезов Алексей Вячеславович)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- ГОУ «Центр лечебной педагогики и дифференцированного обучения» (директор Деревянных Андрей Геннадьевич)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- ГОУ «Специальная (коррекционная) общеобразовательная школа г.Йошкар-Олы №1» (директор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Домрачева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Ирина Вениаминовна)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- ГОУ «Специальная (коррекционная) общеобразовательная школа г.Йошкар-Олы №2» (директор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Мурова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Светлана Григорьевна)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- ГОУ ПУ №8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Камалиев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Нуртдин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Загрутдинович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- Савинский детский дом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Гайфуллина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Фидания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Хафизовна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792</Words>
  <Application>Microsoft Office PowerPoint</Application>
  <PresentationFormat>Экран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Alex</cp:lastModifiedBy>
  <cp:revision>110</cp:revision>
  <dcterms:created xsi:type="dcterms:W3CDTF">2002-01-10T01:31:44Z</dcterms:created>
  <dcterms:modified xsi:type="dcterms:W3CDTF">2015-11-13T16:00:57Z</dcterms:modified>
</cp:coreProperties>
</file>