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0" r:id="rId3"/>
    <p:sldId id="261" r:id="rId4"/>
    <p:sldId id="256" r:id="rId5"/>
    <p:sldId id="257" r:id="rId6"/>
    <p:sldId id="258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89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89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68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28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06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982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87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74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72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223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84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94F4A-C765-4920-8C91-77E94A413256}" type="datetimeFigureOut">
              <a:rPr lang="ru-RU" smtClean="0"/>
              <a:t>15.10.2015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4BD0A-0AE6-4D5E-B36D-FC98F540C1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62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40000"/>
              <a:lumOff val="60000"/>
            </a:schemeClr>
          </a:solidFill>
          <a:effectLst>
            <a:softEdge rad="127000"/>
          </a:effectLst>
        </p:spPr>
        <p:txBody>
          <a:bodyPr>
            <a:noAutofit/>
          </a:bodyPr>
          <a:lstStyle/>
          <a:p>
            <a:r>
              <a:rPr lang="ru-RU" b="1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Преобразование двумерных массивов: обмен, удаление, вставка строк и столбцов</a:t>
            </a:r>
            <a:endParaRPr lang="ru-RU" b="1" dirty="0"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4581128"/>
            <a:ext cx="6400800" cy="1752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Никишева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 В.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 информатики, МБОУ «Лицей №35»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Нижнекамск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88" y="177281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5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7616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2724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8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84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63768" y="177281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6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2724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92724" y="1779195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7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12724" y="1779195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12724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37616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483688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12724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763688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203928" y="3204264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79512" y="-64439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Задание: поменяйте местами 2 и 4 столбец массива</a:t>
            </a:r>
            <a:endParaRPr lang="ru-RU" sz="32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45044" y="1074510"/>
            <a:ext cx="4400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/>
              <a:t>Нужна дополнительная переменная, которая позволит произвести обмен значениями элементов соответствующих столбцов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68080" y="494116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Не забываем вывести преобразованный массив</a:t>
            </a:r>
            <a:endParaRPr lang="ru-RU" sz="3200" b="1" i="1" dirty="0"/>
          </a:p>
        </p:txBody>
      </p:sp>
      <p:sp>
        <p:nvSpPr>
          <p:cNvPr id="2" name="Круговая стрелка 1"/>
          <p:cNvSpPr/>
          <p:nvPr/>
        </p:nvSpPr>
        <p:spPr>
          <a:xfrm>
            <a:off x="2096640" y="474170"/>
            <a:ext cx="1512168" cy="1086499"/>
          </a:xfrm>
          <a:prstGeom prst="circular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763768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203848" y="105273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763768" y="1049634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2" name="Круговая стрелка 41"/>
          <p:cNvSpPr/>
          <p:nvPr/>
        </p:nvSpPr>
        <p:spPr>
          <a:xfrm>
            <a:off x="2136505" y="1203427"/>
            <a:ext cx="1512168" cy="1086499"/>
          </a:xfrm>
          <a:prstGeom prst="circular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776505" y="3204264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203848" y="249289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757616" y="2484185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5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212724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6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43" name="Круговая стрелка 42"/>
          <p:cNvSpPr/>
          <p:nvPr/>
        </p:nvSpPr>
        <p:spPr>
          <a:xfrm>
            <a:off x="2150671" y="1940935"/>
            <a:ext cx="1512168" cy="1086499"/>
          </a:xfrm>
          <a:prstGeom prst="circular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Круговая стрелка 40"/>
          <p:cNvSpPr/>
          <p:nvPr/>
        </p:nvSpPr>
        <p:spPr>
          <a:xfrm>
            <a:off x="2150671" y="2661015"/>
            <a:ext cx="1512168" cy="1086499"/>
          </a:xfrm>
          <a:prstGeom prst="circular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42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/>
      <p:bldP spid="37" grpId="0"/>
      <p:bldP spid="2" grpId="0" animBg="1"/>
      <p:bldP spid="2" grpId="1" animBg="1"/>
      <p:bldP spid="38" grpId="0" animBg="1"/>
      <p:bldP spid="39" grpId="0" animBg="1"/>
      <p:bldP spid="40" grpId="0" animBg="1"/>
      <p:bldP spid="42" grpId="0" animBg="1"/>
      <p:bldP spid="42" grpId="1" animBg="1"/>
      <p:bldP spid="44" grpId="0" animBg="1"/>
      <p:bldP spid="45" grpId="0" animBg="1"/>
      <p:bldP spid="46" grpId="0" animBg="1"/>
      <p:bldP spid="47" grpId="0" animBg="1"/>
      <p:bldP spid="43" grpId="0" animBg="1"/>
      <p:bldP spid="43" grpId="1" animBg="1"/>
      <p:bldP spid="41" grpId="0" animBg="1"/>
      <p:bldP spid="4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0768" y="1365198"/>
            <a:ext cx="6174432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i:=</a:t>
            </a:r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pt-BR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</a:t>
            </a:r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n do</a:t>
            </a:r>
          </a:p>
          <a:p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с:=</a:t>
            </a:r>
            <a:r>
              <a:rPr lang="pt-BR" sz="3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a[i,</a:t>
            </a:r>
            <a:r>
              <a:rPr lang="en-US" sz="3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k1</a:t>
            </a:r>
            <a:r>
              <a:rPr lang="pt-BR" sz="3600" b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ru-RU" sz="3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a[i,k1]:=a[i,k2];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a[i,k2]:=c;</a:t>
            </a:r>
          </a:p>
          <a:p>
            <a:r>
              <a:rPr lang="pt-BR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nd;</a:t>
            </a:r>
          </a:p>
          <a:p>
            <a:r>
              <a:rPr lang="pt-BR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nd;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26064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*</a:t>
            </a:r>
            <a:r>
              <a:rPr lang="en-US" sz="3200" b="1" i="1" dirty="0" smtClean="0"/>
              <a:t>k</a:t>
            </a:r>
            <a:r>
              <a:rPr lang="ru-RU" sz="3200" b="1" i="1" dirty="0" smtClean="0"/>
              <a:t>1,</a:t>
            </a:r>
            <a:r>
              <a:rPr lang="en-US" sz="3200" b="1" i="1" dirty="0" smtClean="0"/>
              <a:t>k2 – </a:t>
            </a:r>
            <a:r>
              <a:rPr lang="ru-RU" sz="3200" b="1" i="1" dirty="0" smtClean="0"/>
              <a:t>номера столбцов,  которые нужно поменять</a:t>
            </a:r>
            <a:endParaRPr lang="ru-RU" sz="3200" b="1" i="1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5292080" y="4725144"/>
            <a:ext cx="3600400" cy="1800200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Можно ли обойтись одним циклом?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1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88" y="177281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5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7616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2724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8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84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63768" y="177281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6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2724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92724" y="1779195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7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12724" y="1779195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12724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37616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483688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12724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043608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63688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483848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212724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043608" y="249289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763688" y="249289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83768" y="249289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3203928" y="249289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043768" y="321297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763688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483688" y="321297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03848" y="321297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763768" y="321297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9512" y="26064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Задание: удалите 2 строку массива</a:t>
            </a:r>
            <a:endParaRPr lang="ru-RU" sz="32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44008" y="1320731"/>
            <a:ext cx="4400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/>
              <a:t>Начиная со </a:t>
            </a:r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ru-RU" sz="3200" b="1" dirty="0" smtClean="0"/>
              <a:t> строки заменяем каждый элемент на соответствующий элемент следующей строки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68080" y="494116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Выводим преобразованный массив до </a:t>
            </a:r>
            <a:r>
              <a:rPr lang="en-US" sz="3200" b="1" i="1" dirty="0" smtClean="0">
                <a:solidFill>
                  <a:srgbClr val="FF0000"/>
                </a:solidFill>
              </a:rPr>
              <a:t>n</a:t>
            </a:r>
            <a:r>
              <a:rPr lang="ru-RU" sz="3200" b="1" i="1" dirty="0" smtClean="0">
                <a:solidFill>
                  <a:srgbClr val="FF0000"/>
                </a:solidFill>
              </a:rPr>
              <a:t>-1 </a:t>
            </a:r>
            <a:r>
              <a:rPr lang="ru-RU" sz="3200" b="1" i="1" dirty="0" smtClean="0"/>
              <a:t>сроки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318279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2" grpId="0" animBg="1"/>
      <p:bldP spid="33" grpId="0" animBg="1"/>
      <p:bldP spid="34" grpId="0" animBg="1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2"/>
            <a:ext cx="6174432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i:=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</a:t>
            </a:r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a[i,j]:=a[i</a:t>
            </a:r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,j];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i:=1 to n</a:t>
            </a:r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begin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j:=1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write(a[i,j]:4);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writeln;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  <a:endParaRPr lang="ru-RU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6064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*</a:t>
            </a:r>
            <a:r>
              <a:rPr lang="en-US" sz="3200" b="1" i="1" dirty="0" smtClean="0"/>
              <a:t>k – </a:t>
            </a:r>
            <a:r>
              <a:rPr lang="ru-RU" sz="3200" b="1" i="1" dirty="0" smtClean="0"/>
              <a:t>номер строки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41818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88" y="177281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5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37616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92724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3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368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84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63768" y="177281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6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212724" y="105273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92724" y="1779195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7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63688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212724" y="1779195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12724" y="249289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37616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483688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12724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763688" y="105273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483848" y="105273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203848" y="105273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0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63688" y="1779195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7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83848" y="177281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8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63848" y="2499275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63688" y="3212976"/>
            <a:ext cx="720000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9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212724" y="2499275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12724" y="1779195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203848" y="3208762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9512" y="26064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Задание: удалите 2 столбец массива</a:t>
            </a:r>
            <a:endParaRPr lang="ru-RU" sz="3200" b="1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4644008" y="1320731"/>
            <a:ext cx="44008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b="1" dirty="0" smtClean="0"/>
              <a:t>Начиная со </a:t>
            </a:r>
            <a:r>
              <a:rPr lang="ru-RU" sz="3200" b="1" dirty="0" smtClean="0">
                <a:solidFill>
                  <a:srgbClr val="FF0000"/>
                </a:solidFill>
              </a:rPr>
              <a:t>2</a:t>
            </a:r>
            <a:r>
              <a:rPr lang="ru-RU" sz="3200" b="1" dirty="0" smtClean="0"/>
              <a:t> столбца заменяем каждый элемент на соответствующий элемент следующего столбца</a:t>
            </a:r>
            <a:endParaRPr lang="ru-RU" sz="32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68080" y="494116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Выводим преобразованный массив до </a:t>
            </a:r>
            <a:r>
              <a:rPr lang="en-US" sz="3200" b="1" i="1" dirty="0" smtClean="0">
                <a:solidFill>
                  <a:srgbClr val="FF0000"/>
                </a:solidFill>
              </a:rPr>
              <a:t>n</a:t>
            </a:r>
            <a:r>
              <a:rPr lang="ru-RU" sz="3200" b="1" i="1" dirty="0" smtClean="0">
                <a:solidFill>
                  <a:srgbClr val="FF0000"/>
                </a:solidFill>
              </a:rPr>
              <a:t>-1 </a:t>
            </a:r>
            <a:r>
              <a:rPr lang="ru-RU" sz="3200" b="1" i="1" dirty="0" smtClean="0"/>
              <a:t>столбца</a:t>
            </a:r>
            <a:endParaRPr lang="ru-RU" sz="3200" b="1" i="1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483848" y="249289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1763688" y="321297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483688" y="3212976"/>
            <a:ext cx="720000" cy="72008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130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2" grpId="0" animBg="1"/>
      <p:bldP spid="33" grpId="0" animBg="1"/>
      <p:bldP spid="34" grpId="0" animBg="1"/>
      <p:bldP spid="35" grpId="0"/>
      <p:bldP spid="36" grpId="0"/>
      <p:bldP spid="38" grpId="0" animBg="1"/>
      <p:bldP spid="39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96752"/>
            <a:ext cx="6174432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i:=</a:t>
            </a:r>
            <a:r>
              <a:rPr lang="ru-RU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</a:t>
            </a:r>
            <a:r>
              <a:rPr lang="en-US" sz="3600" b="1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a[i,j]:=a[i,j+1];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i:=1 to n do begin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j:=1 to n-1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write(a[i,j]:4);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writeln;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  <a:endParaRPr lang="ru-RU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260648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*</a:t>
            </a:r>
            <a:r>
              <a:rPr lang="en-US" sz="3200" b="1" i="1" dirty="0" smtClean="0"/>
              <a:t>k – </a:t>
            </a:r>
            <a:r>
              <a:rPr lang="ru-RU" sz="3200" b="1" i="1" dirty="0" smtClean="0"/>
              <a:t>номер столбца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29026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340768"/>
            <a:ext cx="6750496" cy="5078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i:=1 to n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j:=n+1 downto k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a[i,j]:=a[i,j-1];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for i:=1 to n do begin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a[i,k]:=0;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j:=1 to n+1 do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write(a[i,j]:4);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writeln;</a:t>
            </a:r>
          </a:p>
          <a:p>
            <a:r>
              <a:rPr lang="pt-BR" sz="3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  <a:endParaRPr lang="ru-RU" sz="3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26064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Задание: Вставить столбец из 0, на позицию </a:t>
            </a:r>
            <a:r>
              <a:rPr lang="en-US" sz="3200" b="1" i="1" dirty="0" smtClean="0"/>
              <a:t>k</a:t>
            </a:r>
            <a:endParaRPr lang="ru-RU" sz="3200" b="1" i="1" dirty="0"/>
          </a:p>
        </p:txBody>
      </p:sp>
    </p:spTree>
    <p:extLst>
      <p:ext uri="{BB962C8B-B14F-4D97-AF65-F5344CB8AC3E}">
        <p14:creationId xmlns:p14="http://schemas.microsoft.com/office/powerpoint/2010/main" val="1393929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389</Words>
  <Application>Microsoft Office PowerPoint</Application>
  <PresentationFormat>Экран (4:3)</PresentationFormat>
  <Paragraphs>131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Преобразование двумерных массивов: обмен, удаление, вставка строк и столбцов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admin</cp:lastModifiedBy>
  <cp:revision>9</cp:revision>
  <dcterms:created xsi:type="dcterms:W3CDTF">2014-11-23T09:35:43Z</dcterms:created>
  <dcterms:modified xsi:type="dcterms:W3CDTF">2015-10-15T12:07:27Z</dcterms:modified>
</cp:coreProperties>
</file>