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16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7584" y="1158881"/>
            <a:ext cx="7520880" cy="18505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8800" b="1" kern="0" spc="150" dirty="0">
                <a:ln w="381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Зимние виды спорта</a:t>
            </a:r>
            <a:endParaRPr lang="uk-UA" sz="8800" b="1" kern="0" spc="150" dirty="0">
              <a:ln w="38100">
                <a:solidFill>
                  <a:schemeClr val="accent4"/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4" name="Рисунок 6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500438"/>
            <a:ext cx="417671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04248" y="5016500"/>
            <a:ext cx="223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Корнилов А.В.</a:t>
            </a:r>
          </a:p>
          <a:p>
            <a:r>
              <a:rPr lang="ru-RU" dirty="0" smtClean="0"/>
              <a:t>МБОУ СОШ № 11 Александровского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550" y="3573463"/>
            <a:ext cx="7848600" cy="2663825"/>
          </a:xfrm>
        </p:spPr>
        <p:txBody>
          <a:bodyPr/>
          <a:lstStyle/>
          <a:p>
            <a:pPr marL="0" indent="530225" algn="just">
              <a:buFontTx/>
              <a:buNone/>
              <a:defRPr/>
            </a:pPr>
            <a:r>
              <a:rPr lang="ru-RU" sz="2400" dirty="0">
                <a:latin typeface="+mn-lt"/>
                <a:ea typeface="+mn-ea"/>
                <a:cs typeface="+mn-cs"/>
              </a:rPr>
              <a:t>Керлинг относится к играм командным. Правила заключаются в попадании специальных снарядов в «дом». Для того чтобы камни скользили в нужном направлении, игроки щетками трут лед. Изначально кажущаяся простота заканчивается для неопытных любителей болью в спине и руках.</a:t>
            </a:r>
            <a:endParaRPr lang="uk-UA" sz="24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uk-UA" dirty="0">
              <a:latin typeface="+mn-lt"/>
              <a:ea typeface="+mn-ea"/>
              <a:cs typeface="+mn-cs"/>
            </a:endParaRPr>
          </a:p>
        </p:txBody>
      </p:sp>
      <p:pic>
        <p:nvPicPr>
          <p:cNvPr id="22530" name="Рисунок 3" descr="Kerl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33375"/>
            <a:ext cx="669766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4294967295"/>
          </p:nvPr>
        </p:nvSpPr>
        <p:spPr>
          <a:xfrm>
            <a:off x="971550" y="260350"/>
            <a:ext cx="7956550" cy="2333625"/>
          </a:xfrm>
        </p:spPr>
        <p:txBody>
          <a:bodyPr/>
          <a:lstStyle/>
          <a:p>
            <a:pPr marL="0" indent="530225" algn="just">
              <a:buFontTx/>
              <a:buNone/>
            </a:pPr>
            <a:r>
              <a:rPr lang="ru-RU" sz="2400"/>
              <a:t>Бобслей – скоростной спуск по ледяному желобу в санях, которые называют бобами. Их разрабатывают под двух или четырех спортсменов. Родина бобслея Швейцария. На олимпийских играх 2-ки и 4-ки впервые были представлены в 1924 году.</a:t>
            </a:r>
            <a:endParaRPr lang="uk-UA" sz="2400"/>
          </a:p>
        </p:txBody>
      </p:sp>
      <p:pic>
        <p:nvPicPr>
          <p:cNvPr id="23554" name="Рисунок 3" descr="trunenkov-double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420938"/>
            <a:ext cx="58324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7210425" cy="5818187"/>
          </a:xfrm>
        </p:spPr>
        <p:txBody>
          <a:bodyPr/>
          <a:lstStyle/>
          <a:p>
            <a:r>
              <a:rPr lang="ru-RU" sz="7200">
                <a:solidFill>
                  <a:srgbClr val="CC0000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00563" y="1125538"/>
            <a:ext cx="4464050" cy="4967287"/>
          </a:xfrm>
        </p:spPr>
        <p:txBody>
          <a:bodyPr/>
          <a:lstStyle/>
          <a:p>
            <a:pPr marL="0" indent="530225" algn="just">
              <a:buFontTx/>
              <a:buNone/>
              <a:defRPr/>
            </a:pPr>
            <a:r>
              <a:rPr lang="ru-RU" sz="2400" dirty="0">
                <a:latin typeface="+mn-lt"/>
                <a:ea typeface="+mn-ea"/>
                <a:cs typeface="+mn-cs"/>
              </a:rPr>
              <a:t>Зимние виды спорта вот уже более 100 лет собирают десятки тысяч болельщиков. Хоккей и фигурное катание не менее популярны, чем футбол или плавание. И даже, на первый взгляд, курьезный керлинг становится массовым среди Россиян.</a:t>
            </a:r>
            <a:endParaRPr lang="uk-UA" sz="24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uk-UA" dirty="0">
              <a:latin typeface="+mn-lt"/>
              <a:ea typeface="+mn-ea"/>
              <a:cs typeface="+mn-cs"/>
            </a:endParaRPr>
          </a:p>
        </p:txBody>
      </p:sp>
      <p:pic>
        <p:nvPicPr>
          <p:cNvPr id="14338" name="Рисунок 3" descr="3070449-set-of-winter-spor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52513"/>
            <a:ext cx="32734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4294967295"/>
          </p:nvPr>
        </p:nvSpPr>
        <p:spPr>
          <a:xfrm>
            <a:off x="971550" y="620713"/>
            <a:ext cx="4464050" cy="5832475"/>
          </a:xfrm>
        </p:spPr>
        <p:txBody>
          <a:bodyPr/>
          <a:lstStyle/>
          <a:p>
            <a:pPr marL="0" indent="530225" algn="just">
              <a:buFontTx/>
              <a:buNone/>
            </a:pPr>
            <a:r>
              <a:rPr lang="ru-RU" sz="2400"/>
              <a:t>Лыжные гонки одна из первых дисциплин вошедшая в программу Олимпийских игр. И в тоже время это любимое зимнее занятие для многих людей, которые не занимаются спортом профессионально. Ежегодно в разных точках нашей страны проводится массовые соревнования по лыжным гонкам. В них принимают участие все желающие любого возраста.</a:t>
            </a:r>
            <a:endParaRPr lang="uk-UA" sz="2400"/>
          </a:p>
        </p:txBody>
      </p:sp>
      <p:pic>
        <p:nvPicPr>
          <p:cNvPr id="15362" name="Рисунок 3" descr="ВВЦ. Лыжная гонка FIS. 09.02.13.096..jpg"/>
          <p:cNvPicPr>
            <a:picLocks noChangeAspect="1"/>
          </p:cNvPicPr>
          <p:nvPr/>
        </p:nvPicPr>
        <p:blipFill>
          <a:blip r:embed="rId2"/>
          <a:srcRect r="9811" b="3030"/>
          <a:stretch>
            <a:fillRect/>
          </a:stretch>
        </p:blipFill>
        <p:spPr bwMode="auto">
          <a:xfrm>
            <a:off x="5651500" y="692150"/>
            <a:ext cx="32416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8888" y="908050"/>
            <a:ext cx="7634287" cy="2376488"/>
          </a:xfrm>
        </p:spPr>
        <p:txBody>
          <a:bodyPr/>
          <a:lstStyle/>
          <a:p>
            <a:pPr marL="0" indent="530225">
              <a:buFontTx/>
              <a:buNone/>
              <a:defRPr/>
            </a:pPr>
            <a:r>
              <a:rPr lang="ru-RU" sz="2400" dirty="0">
                <a:latin typeface="+mn-lt"/>
                <a:ea typeface="+mn-ea"/>
                <a:cs typeface="+mn-cs"/>
              </a:rPr>
              <a:t>Если за спиной у лыжника появляется винтовка, то гонка преследования превращается в биатлон. Холодный ветер, различное состояние снега, сложность трассы – ничего не должно помешать спортсмену метко поразить несколько мишеней на определенном этапе дистанции.</a:t>
            </a:r>
            <a:endParaRPr lang="uk-UA" sz="24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uk-UA" dirty="0">
              <a:latin typeface="+mn-lt"/>
              <a:ea typeface="+mn-ea"/>
              <a:cs typeface="+mn-cs"/>
            </a:endParaRPr>
          </a:p>
        </p:txBody>
      </p:sp>
      <p:pic>
        <p:nvPicPr>
          <p:cNvPr id="16386" name="Рисунок 3" descr="Организация-туров-на-биатлон.jpg"/>
          <p:cNvPicPr>
            <a:picLocks noChangeAspect="1"/>
          </p:cNvPicPr>
          <p:nvPr/>
        </p:nvPicPr>
        <p:blipFill>
          <a:blip r:embed="rId2"/>
          <a:srcRect t="40550"/>
          <a:stretch>
            <a:fillRect/>
          </a:stretch>
        </p:blipFill>
        <p:spPr bwMode="auto">
          <a:xfrm>
            <a:off x="1187450" y="2997200"/>
            <a:ext cx="76311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4005263"/>
            <a:ext cx="8101012" cy="2044700"/>
          </a:xfrm>
        </p:spPr>
        <p:txBody>
          <a:bodyPr/>
          <a:lstStyle/>
          <a:p>
            <a:pPr marL="0" indent="530225" algn="just">
              <a:buFontTx/>
              <a:buNone/>
              <a:defRPr/>
            </a:pPr>
            <a:r>
              <a:rPr lang="ru-RU" sz="2400" dirty="0">
                <a:latin typeface="+mn-lt"/>
                <a:ea typeface="+mn-ea"/>
                <a:cs typeface="+mn-cs"/>
              </a:rPr>
              <a:t>Фристайл – экстремальное, захватывающее зрелище. Акробаты на лыжах впервые выступили с Олимпийской программой в 1992 году. И с этого времени завоевали сердца миллионов болельщиков во всем мире.</a:t>
            </a:r>
            <a:endParaRPr lang="uk-UA" sz="24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uk-UA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Рисунок 3" descr="freesty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33375"/>
            <a:ext cx="4751387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00113" y="188913"/>
            <a:ext cx="8027987" cy="2332037"/>
          </a:xfrm>
        </p:spPr>
        <p:txBody>
          <a:bodyPr/>
          <a:lstStyle/>
          <a:p>
            <a:pPr marL="0" indent="530225" algn="just">
              <a:buFontTx/>
              <a:buNone/>
              <a:defRPr/>
            </a:pPr>
            <a:r>
              <a:rPr lang="ru-RU" sz="2400" dirty="0">
                <a:latin typeface="+mn-lt"/>
                <a:ea typeface="+mn-ea"/>
                <a:cs typeface="+mn-cs"/>
              </a:rPr>
              <a:t>Экстрим среди сугробов не ограничивается фристайлом. Не меньше рискуют спортсмены на горнолыжных спусках. До 120 км/ч развивает скорость спортсмен. Для слалома, </a:t>
            </a:r>
            <a:r>
              <a:rPr lang="ru-RU" sz="2400" dirty="0" err="1">
                <a:latin typeface="+mn-lt"/>
                <a:ea typeface="+mn-ea"/>
                <a:cs typeface="+mn-cs"/>
              </a:rPr>
              <a:t>супер-слалома</a:t>
            </a:r>
            <a:r>
              <a:rPr lang="ru-RU" sz="2400" dirty="0">
                <a:latin typeface="+mn-lt"/>
                <a:ea typeface="+mn-ea"/>
                <a:cs typeface="+mn-cs"/>
              </a:rPr>
              <a:t>, слалома-гиганта и </a:t>
            </a:r>
            <a:r>
              <a:rPr lang="ru-RU" sz="2400" dirty="0" err="1">
                <a:latin typeface="+mn-lt"/>
                <a:ea typeface="+mn-ea"/>
                <a:cs typeface="+mn-cs"/>
              </a:rPr>
              <a:t>супер-гиганта</a:t>
            </a:r>
            <a:r>
              <a:rPr lang="ru-RU" sz="2400" dirty="0">
                <a:latin typeface="+mn-lt"/>
                <a:ea typeface="+mn-ea"/>
                <a:cs typeface="+mn-cs"/>
              </a:rPr>
              <a:t> различаются длина дистанции, количество ворот, расстояние и наличие флажков.</a:t>
            </a:r>
            <a:endParaRPr lang="uk-UA" sz="24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uk-UA" dirty="0">
              <a:latin typeface="+mn-lt"/>
              <a:ea typeface="+mn-ea"/>
              <a:cs typeface="+mn-cs"/>
            </a:endParaRPr>
          </a:p>
        </p:txBody>
      </p:sp>
      <p:pic>
        <p:nvPicPr>
          <p:cNvPr id="18434" name="Рисунок 3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565400"/>
            <a:ext cx="58213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1773238"/>
            <a:ext cx="4284662" cy="2519362"/>
          </a:xfrm>
        </p:spPr>
        <p:txBody>
          <a:bodyPr/>
          <a:lstStyle/>
          <a:p>
            <a:pPr marL="0" indent="530225" algn="just">
              <a:buFontTx/>
              <a:buNone/>
            </a:pPr>
            <a:r>
              <a:rPr lang="ru-RU" sz="2400"/>
              <a:t>Вряд ли спортивные трансляции можно представить без репортажей о фигурном катании. Танцы на льду завораживающе красивы. </a:t>
            </a:r>
            <a:endParaRPr lang="uk-UA" sz="2400"/>
          </a:p>
        </p:txBody>
      </p:sp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755650" y="4941888"/>
            <a:ext cx="8388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0225" algn="just" eaLnBrk="1" hangingPunct="1"/>
            <a:r>
              <a:rPr lang="ru-RU" sz="2400">
                <a:latin typeface="Garamond" pitchFamily="18" charset="0"/>
              </a:rPr>
              <a:t>Одиночное это катание или парное, Российские фигуристы десятилетиями занимают первые места на чемпионатах мира и Европы.</a:t>
            </a:r>
            <a:endParaRPr lang="uk-UA" sz="2400">
              <a:latin typeface="Garamond" pitchFamily="18" charset="0"/>
            </a:endParaRPr>
          </a:p>
        </p:txBody>
      </p:sp>
      <p:pic>
        <p:nvPicPr>
          <p:cNvPr id="19459" name="Рисунок 5" descr="DomninaShabalin_CP_EC2007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88913"/>
            <a:ext cx="35115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36613"/>
            <a:ext cx="4787900" cy="4679950"/>
          </a:xfrm>
        </p:spPr>
        <p:txBody>
          <a:bodyPr/>
          <a:lstStyle/>
          <a:p>
            <a:pPr marL="0" indent="530225" algn="just">
              <a:buFontTx/>
              <a:buNone/>
              <a:defRPr/>
            </a:pPr>
            <a:r>
              <a:rPr lang="ru-RU" sz="2400" dirty="0">
                <a:latin typeface="+mn-lt"/>
                <a:ea typeface="+mn-ea"/>
                <a:cs typeface="+mn-cs"/>
              </a:rPr>
              <a:t>О скоростном беге на коньках или конькобежном спорте впервые заговорили после рекордного прохождения мистером Лэмбом на соревнованиях в Лондоне 15 миль за 46 минут. Современные правила предписывают прохождение 4 дистанций. Только по сумме времени определяется победитель.</a:t>
            </a:r>
            <a:endParaRPr lang="uk-UA" sz="24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uk-UA" dirty="0">
              <a:latin typeface="+mn-lt"/>
              <a:ea typeface="+mn-ea"/>
              <a:cs typeface="+mn-cs"/>
            </a:endParaRPr>
          </a:p>
        </p:txBody>
      </p:sp>
      <p:pic>
        <p:nvPicPr>
          <p:cNvPr id="20482" name="Рисунок 3" descr="x_3f328353.jpg"/>
          <p:cNvPicPr>
            <a:picLocks noChangeAspect="1"/>
          </p:cNvPicPr>
          <p:nvPr/>
        </p:nvPicPr>
        <p:blipFill>
          <a:blip r:embed="rId2"/>
          <a:srcRect l="7758" r="30287"/>
          <a:stretch>
            <a:fillRect/>
          </a:stretch>
        </p:blipFill>
        <p:spPr bwMode="auto">
          <a:xfrm>
            <a:off x="4932363" y="476250"/>
            <a:ext cx="3995737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4294967295"/>
          </p:nvPr>
        </p:nvSpPr>
        <p:spPr>
          <a:xfrm>
            <a:off x="900113" y="0"/>
            <a:ext cx="8027987" cy="2765425"/>
          </a:xfrm>
        </p:spPr>
        <p:txBody>
          <a:bodyPr/>
          <a:lstStyle/>
          <a:p>
            <a:pPr marL="0" indent="530225" algn="just">
              <a:buFontTx/>
              <a:buNone/>
            </a:pPr>
            <a:r>
              <a:rPr lang="ru-RU" sz="2400"/>
              <a:t>Хоккей с шайбой в Россию пришел в первой половине 20-го века. Но только в 70-х годах весь мир заговорил о нашей отечественной сборной. Кризис 90-х коснулся многих профессиональных сфер в России. Не обошел он и хоккей. Многие отечественные звезды стали участниками команд Канады и Америки. Но спустя десятилетие русский хоккей вернул себе былую славу.</a:t>
            </a:r>
            <a:endParaRPr lang="uk-UA" sz="2400"/>
          </a:p>
          <a:p>
            <a:pPr marL="0" indent="530225" algn="just">
              <a:buFontTx/>
              <a:buNone/>
            </a:pPr>
            <a:endParaRPr lang="uk-UA" sz="2400"/>
          </a:p>
        </p:txBody>
      </p:sp>
      <p:pic>
        <p:nvPicPr>
          <p:cNvPr id="21506" name="Рисунок 3" descr="Хокке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36838"/>
            <a:ext cx="47910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437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Завуч</cp:lastModifiedBy>
  <cp:revision>7</cp:revision>
  <dcterms:created xsi:type="dcterms:W3CDTF">2014-01-29T08:58:59Z</dcterms:created>
  <dcterms:modified xsi:type="dcterms:W3CDTF">2015-11-12T14:34:18Z</dcterms:modified>
</cp:coreProperties>
</file>