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310" r:id="rId3"/>
    <p:sldId id="311" r:id="rId4"/>
    <p:sldId id="265" r:id="rId5"/>
    <p:sldId id="327" r:id="rId6"/>
    <p:sldId id="315" r:id="rId7"/>
    <p:sldId id="316" r:id="rId8"/>
    <p:sldId id="270" r:id="rId9"/>
    <p:sldId id="271" r:id="rId10"/>
    <p:sldId id="269" r:id="rId11"/>
    <p:sldId id="259" r:id="rId12"/>
    <p:sldId id="273" r:id="rId13"/>
    <p:sldId id="275" r:id="rId14"/>
    <p:sldId id="277" r:id="rId15"/>
    <p:sldId id="278" r:id="rId16"/>
    <p:sldId id="279" r:id="rId17"/>
    <p:sldId id="308" r:id="rId18"/>
    <p:sldId id="309" r:id="rId19"/>
    <p:sldId id="281" r:id="rId20"/>
    <p:sldId id="285" r:id="rId21"/>
    <p:sldId id="284" r:id="rId22"/>
    <p:sldId id="321" r:id="rId23"/>
    <p:sldId id="320" r:id="rId24"/>
    <p:sldId id="291" r:id="rId25"/>
    <p:sldId id="305" r:id="rId26"/>
    <p:sldId id="324" r:id="rId27"/>
    <p:sldId id="304" r:id="rId28"/>
    <p:sldId id="294" r:id="rId29"/>
    <p:sldId id="322" r:id="rId30"/>
    <p:sldId id="286" r:id="rId31"/>
    <p:sldId id="323" r:id="rId32"/>
    <p:sldId id="318" r:id="rId33"/>
    <p:sldId id="317" r:id="rId34"/>
    <p:sldId id="326" r:id="rId35"/>
    <p:sldId id="328" r:id="rId36"/>
    <p:sldId id="319" r:id="rId37"/>
    <p:sldId id="296" r:id="rId38"/>
    <p:sldId id="299" r:id="rId39"/>
    <p:sldId id="301" r:id="rId40"/>
    <p:sldId id="325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29" d="100"/>
          <a:sy n="29" d="100"/>
        </p:scale>
        <p:origin x="10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816CA-EE4C-4157-B9A6-114B036FC40E}" type="doc">
      <dgm:prSet loTypeId="urn:microsoft.com/office/officeart/2005/8/layout/hierarchy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744C99A-B0B4-4311-A3CE-6DA2D048EB4B}">
      <dgm:prSet phldrT="[Текст]"/>
      <dgm:spPr/>
      <dgm:t>
        <a:bodyPr/>
        <a:lstStyle/>
        <a:p>
          <a:r>
            <a:rPr lang="ru-RU" b="0" i="0" dirty="0" smtClean="0">
              <a:solidFill>
                <a:schemeClr val="bg1">
                  <a:lumMod val="95000"/>
                  <a:lumOff val="5000"/>
                </a:schemeClr>
              </a:solidFill>
            </a:rPr>
            <a:t>Вулканы</a:t>
          </a:r>
          <a:endParaRPr lang="ru-RU" b="0" i="0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F6A4BF55-FF0D-498E-B065-30332E8D69CA}" type="parTrans" cxnId="{59E3DD11-4173-4EA2-B115-9D7B01D62FBB}">
      <dgm:prSet/>
      <dgm:spPr/>
      <dgm:t>
        <a:bodyPr/>
        <a:lstStyle/>
        <a:p>
          <a:endParaRPr lang="ru-RU"/>
        </a:p>
      </dgm:t>
    </dgm:pt>
    <dgm:pt modelId="{864742D6-4117-44FF-A098-8927E1B68F6B}" type="sibTrans" cxnId="{59E3DD11-4173-4EA2-B115-9D7B01D62FBB}">
      <dgm:prSet/>
      <dgm:spPr/>
      <dgm:t>
        <a:bodyPr/>
        <a:lstStyle/>
        <a:p>
          <a:endParaRPr lang="ru-RU"/>
        </a:p>
      </dgm:t>
    </dgm:pt>
    <dgm:pt modelId="{A7A89809-C3B4-4D67-913F-451E0B77038B}">
      <dgm:prSet phldrT="[Текст]"/>
      <dgm:spPr/>
      <dgm:t>
        <a:bodyPr/>
        <a:lstStyle/>
        <a:p>
          <a:r>
            <a:rPr lang="ru-RU" i="1" dirty="0" smtClean="0">
              <a:solidFill>
                <a:schemeClr val="bg1">
                  <a:lumMod val="95000"/>
                  <a:lumOff val="5000"/>
                </a:schemeClr>
              </a:solidFill>
            </a:rPr>
            <a:t>Действующие</a:t>
          </a:r>
          <a:endParaRPr lang="ru-RU" i="1" dirty="0">
            <a:solidFill>
              <a:schemeClr val="bg1">
                <a:lumMod val="95000"/>
                <a:lumOff val="5000"/>
              </a:schemeClr>
            </a:solidFill>
          </a:endParaRPr>
        </a:p>
      </dgm:t>
    </dgm:pt>
    <dgm:pt modelId="{35603D3B-56FD-46BB-8DAE-AD7E02B00DD0}" type="parTrans" cxnId="{E47A723E-1F68-45A3-910E-C75FFF10A1BB}">
      <dgm:prSet/>
      <dgm:spPr/>
      <dgm:t>
        <a:bodyPr/>
        <a:lstStyle/>
        <a:p>
          <a:endParaRPr lang="ru-RU"/>
        </a:p>
      </dgm:t>
    </dgm:pt>
    <dgm:pt modelId="{9C57DF24-FA93-4267-98CE-F835A0F32DA8}" type="sibTrans" cxnId="{E47A723E-1F68-45A3-910E-C75FFF10A1BB}">
      <dgm:prSet/>
      <dgm:spPr/>
      <dgm:t>
        <a:bodyPr/>
        <a:lstStyle/>
        <a:p>
          <a:endParaRPr lang="ru-RU"/>
        </a:p>
      </dgm:t>
    </dgm:pt>
    <dgm:pt modelId="{851757B3-55DA-4E57-AEC7-4B62D742A2BD}">
      <dgm:prSet phldrT="[Текст]"/>
      <dgm:spPr/>
      <dgm:t>
        <a:bodyPr/>
        <a:lstStyle/>
        <a:p>
          <a:r>
            <a:rPr lang="ru-RU" dirty="0" smtClean="0"/>
            <a:t>Этна</a:t>
          </a:r>
          <a:endParaRPr lang="ru-RU" dirty="0"/>
        </a:p>
      </dgm:t>
    </dgm:pt>
    <dgm:pt modelId="{2D5D7DF8-2FDA-493C-85A0-47C0BB48B2FC}" type="parTrans" cxnId="{84237C96-D713-4858-805E-F4894338AA14}">
      <dgm:prSet/>
      <dgm:spPr/>
      <dgm:t>
        <a:bodyPr/>
        <a:lstStyle/>
        <a:p>
          <a:endParaRPr lang="ru-RU"/>
        </a:p>
      </dgm:t>
    </dgm:pt>
    <dgm:pt modelId="{90386810-5745-4362-B83B-572A1FB38E5A}" type="sibTrans" cxnId="{84237C96-D713-4858-805E-F4894338AA14}">
      <dgm:prSet/>
      <dgm:spPr/>
      <dgm:t>
        <a:bodyPr/>
        <a:lstStyle/>
        <a:p>
          <a:endParaRPr lang="ru-RU"/>
        </a:p>
      </dgm:t>
    </dgm:pt>
    <dgm:pt modelId="{E8578D74-87E4-4A3D-80AB-D93864E6969E}">
      <dgm:prSet phldrT="[Текст]"/>
      <dgm:spPr/>
      <dgm:t>
        <a:bodyPr/>
        <a:lstStyle/>
        <a:p>
          <a:r>
            <a:rPr lang="ru-RU" dirty="0" smtClean="0"/>
            <a:t>Ключевская Сопка</a:t>
          </a:r>
          <a:endParaRPr lang="ru-RU" dirty="0"/>
        </a:p>
      </dgm:t>
    </dgm:pt>
    <dgm:pt modelId="{395CA4C9-1DE2-473B-B3B6-BEDAFAEEE0C6}" type="parTrans" cxnId="{5E1C5680-F15A-4FC1-8DA1-364B2F179117}">
      <dgm:prSet/>
      <dgm:spPr/>
      <dgm:t>
        <a:bodyPr/>
        <a:lstStyle/>
        <a:p>
          <a:endParaRPr lang="ru-RU"/>
        </a:p>
      </dgm:t>
    </dgm:pt>
    <dgm:pt modelId="{67A766B3-AB3F-46F2-A565-ADAA0BD793F6}" type="sibTrans" cxnId="{5E1C5680-F15A-4FC1-8DA1-364B2F179117}">
      <dgm:prSet/>
      <dgm:spPr/>
      <dgm:t>
        <a:bodyPr/>
        <a:lstStyle/>
        <a:p>
          <a:endParaRPr lang="ru-RU"/>
        </a:p>
      </dgm:t>
    </dgm:pt>
    <dgm:pt modelId="{966E7637-FE3A-4BBB-BA50-A5C7715B6C39}">
      <dgm:prSet phldrT="[Текст]"/>
      <dgm:spPr/>
      <dgm:t>
        <a:bodyPr/>
        <a:lstStyle/>
        <a:p>
          <a:r>
            <a:rPr lang="ru-RU" i="1" dirty="0" smtClean="0">
              <a:solidFill>
                <a:schemeClr val="bg1">
                  <a:lumMod val="95000"/>
                  <a:lumOff val="5000"/>
                </a:schemeClr>
              </a:solidFill>
              <a:effectLst/>
            </a:rPr>
            <a:t>Потухшие</a:t>
          </a:r>
          <a:endParaRPr lang="ru-RU" i="1" dirty="0">
            <a:solidFill>
              <a:schemeClr val="bg1">
                <a:lumMod val="95000"/>
                <a:lumOff val="5000"/>
              </a:schemeClr>
            </a:solidFill>
            <a:effectLst/>
          </a:endParaRPr>
        </a:p>
      </dgm:t>
    </dgm:pt>
    <dgm:pt modelId="{7EAAD5E5-11DA-4E6C-AF43-7FD0A43C318A}" type="parTrans" cxnId="{3A7945F3-83DF-4EC7-B1FC-988A3206FBA3}">
      <dgm:prSet/>
      <dgm:spPr/>
      <dgm:t>
        <a:bodyPr/>
        <a:lstStyle/>
        <a:p>
          <a:endParaRPr lang="ru-RU"/>
        </a:p>
      </dgm:t>
    </dgm:pt>
    <dgm:pt modelId="{5499EF35-ACCC-47DB-8CF2-41550421AD84}" type="sibTrans" cxnId="{3A7945F3-83DF-4EC7-B1FC-988A3206FBA3}">
      <dgm:prSet/>
      <dgm:spPr/>
      <dgm:t>
        <a:bodyPr/>
        <a:lstStyle/>
        <a:p>
          <a:endParaRPr lang="ru-RU"/>
        </a:p>
      </dgm:t>
    </dgm:pt>
    <dgm:pt modelId="{F785A9A8-FDD4-41D2-B111-632EF2329AB6}">
      <dgm:prSet phldrT="[Текст]"/>
      <dgm:spPr/>
      <dgm:t>
        <a:bodyPr/>
        <a:lstStyle/>
        <a:p>
          <a:r>
            <a:rPr lang="ru-RU" dirty="0" smtClean="0"/>
            <a:t>Килиманджаро</a:t>
          </a:r>
          <a:endParaRPr lang="ru-RU" dirty="0"/>
        </a:p>
      </dgm:t>
    </dgm:pt>
    <dgm:pt modelId="{DFDFCA0F-B219-406B-8910-4A7ADC1710FF}" type="parTrans" cxnId="{0668F94B-E421-48CC-8C27-38B306CD1D35}">
      <dgm:prSet/>
      <dgm:spPr/>
      <dgm:t>
        <a:bodyPr/>
        <a:lstStyle/>
        <a:p>
          <a:endParaRPr lang="ru-RU"/>
        </a:p>
      </dgm:t>
    </dgm:pt>
    <dgm:pt modelId="{B108F817-1682-4E04-ACE3-39BA4CAA9CAC}" type="sibTrans" cxnId="{0668F94B-E421-48CC-8C27-38B306CD1D35}">
      <dgm:prSet/>
      <dgm:spPr/>
      <dgm:t>
        <a:bodyPr/>
        <a:lstStyle/>
        <a:p>
          <a:endParaRPr lang="ru-RU"/>
        </a:p>
      </dgm:t>
    </dgm:pt>
    <dgm:pt modelId="{2B274A71-6079-4D99-9172-F8DAD0E80F2E}" type="pres">
      <dgm:prSet presAssocID="{BCF816CA-EE4C-4157-B9A6-114B036FC40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D0881C4-6188-4046-B1B8-083725B945CD}" type="pres">
      <dgm:prSet presAssocID="{1744C99A-B0B4-4311-A3CE-6DA2D048EB4B}" presName="vertOne" presStyleCnt="0"/>
      <dgm:spPr/>
    </dgm:pt>
    <dgm:pt modelId="{FBD53D49-5117-4E6B-AA19-4C10528370AF}" type="pres">
      <dgm:prSet presAssocID="{1744C99A-B0B4-4311-A3CE-6DA2D048EB4B}" presName="txOne" presStyleLbl="node0" presStyleIdx="0" presStyleCnt="1" custLinFactY="-69447" custLinFactNeighborX="-2511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5D66CD-99EE-49A3-8583-FCEEA934CBD8}" type="pres">
      <dgm:prSet presAssocID="{1744C99A-B0B4-4311-A3CE-6DA2D048EB4B}" presName="parTransOne" presStyleCnt="0"/>
      <dgm:spPr/>
    </dgm:pt>
    <dgm:pt modelId="{33CBBBA9-1753-4B24-9FAA-3C08258BE7D2}" type="pres">
      <dgm:prSet presAssocID="{1744C99A-B0B4-4311-A3CE-6DA2D048EB4B}" presName="horzOne" presStyleCnt="0"/>
      <dgm:spPr/>
    </dgm:pt>
    <dgm:pt modelId="{535FD99B-D03A-4185-A0D9-76E30C7C5231}" type="pres">
      <dgm:prSet presAssocID="{A7A89809-C3B4-4D67-913F-451E0B77038B}" presName="vertTwo" presStyleCnt="0"/>
      <dgm:spPr/>
    </dgm:pt>
    <dgm:pt modelId="{0912C4D8-641F-4E06-8C12-642D0786FD14}" type="pres">
      <dgm:prSet presAssocID="{A7A89809-C3B4-4D67-913F-451E0B77038B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F63922-C629-4B9B-92B3-49AE18676A56}" type="pres">
      <dgm:prSet presAssocID="{A7A89809-C3B4-4D67-913F-451E0B77038B}" presName="parTransTwo" presStyleCnt="0"/>
      <dgm:spPr/>
    </dgm:pt>
    <dgm:pt modelId="{C4D7058E-7A8F-4101-91D9-7B12937245A4}" type="pres">
      <dgm:prSet presAssocID="{A7A89809-C3B4-4D67-913F-451E0B77038B}" presName="horzTwo" presStyleCnt="0"/>
      <dgm:spPr/>
    </dgm:pt>
    <dgm:pt modelId="{EA3918D9-AA90-4748-98BA-FFA3D95CC794}" type="pres">
      <dgm:prSet presAssocID="{851757B3-55DA-4E57-AEC7-4B62D742A2BD}" presName="vertThree" presStyleCnt="0"/>
      <dgm:spPr/>
    </dgm:pt>
    <dgm:pt modelId="{ECABCA7B-72CC-4EAD-B850-AE05CB365898}" type="pres">
      <dgm:prSet presAssocID="{851757B3-55DA-4E57-AEC7-4B62D742A2BD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C19E3B7-D99C-4243-8ACE-69330F307A92}" type="pres">
      <dgm:prSet presAssocID="{851757B3-55DA-4E57-AEC7-4B62D742A2BD}" presName="horzThree" presStyleCnt="0"/>
      <dgm:spPr/>
    </dgm:pt>
    <dgm:pt modelId="{7CEE02CC-DA4C-4B51-AAFA-1548DB28774D}" type="pres">
      <dgm:prSet presAssocID="{90386810-5745-4362-B83B-572A1FB38E5A}" presName="sibSpaceThree" presStyleCnt="0"/>
      <dgm:spPr/>
    </dgm:pt>
    <dgm:pt modelId="{7BB5B2E2-F1DF-4105-8D8F-FA3DD1F0283C}" type="pres">
      <dgm:prSet presAssocID="{E8578D74-87E4-4A3D-80AB-D93864E6969E}" presName="vertThree" presStyleCnt="0"/>
      <dgm:spPr/>
    </dgm:pt>
    <dgm:pt modelId="{366512D7-B6E6-4E42-8E8E-FCF1C50D4E78}" type="pres">
      <dgm:prSet presAssocID="{E8578D74-87E4-4A3D-80AB-D93864E6969E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A0D255-C7D2-413F-94B1-96799693974D}" type="pres">
      <dgm:prSet presAssocID="{E8578D74-87E4-4A3D-80AB-D93864E6969E}" presName="horzThree" presStyleCnt="0"/>
      <dgm:spPr/>
    </dgm:pt>
    <dgm:pt modelId="{09D28AF2-833B-4F88-A483-181023675EC9}" type="pres">
      <dgm:prSet presAssocID="{9C57DF24-FA93-4267-98CE-F835A0F32DA8}" presName="sibSpaceTwo" presStyleCnt="0"/>
      <dgm:spPr/>
    </dgm:pt>
    <dgm:pt modelId="{24BF8992-7099-4D11-8AA1-23C4B45C5372}" type="pres">
      <dgm:prSet presAssocID="{966E7637-FE3A-4BBB-BA50-A5C7715B6C39}" presName="vertTwo" presStyleCnt="0"/>
      <dgm:spPr/>
    </dgm:pt>
    <dgm:pt modelId="{96B72B39-02ED-4D3D-9493-B32815A64308}" type="pres">
      <dgm:prSet presAssocID="{966E7637-FE3A-4BBB-BA50-A5C7715B6C39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ECB1E29-7A09-4C80-8E6F-AC771E1F5983}" type="pres">
      <dgm:prSet presAssocID="{966E7637-FE3A-4BBB-BA50-A5C7715B6C39}" presName="parTransTwo" presStyleCnt="0"/>
      <dgm:spPr/>
    </dgm:pt>
    <dgm:pt modelId="{BA6FE25A-2A12-4D5B-8D3A-12E3180CE816}" type="pres">
      <dgm:prSet presAssocID="{966E7637-FE3A-4BBB-BA50-A5C7715B6C39}" presName="horzTwo" presStyleCnt="0"/>
      <dgm:spPr/>
    </dgm:pt>
    <dgm:pt modelId="{4E3AA272-D7CD-4C2D-B81E-F4DCE49038F0}" type="pres">
      <dgm:prSet presAssocID="{F785A9A8-FDD4-41D2-B111-632EF2329AB6}" presName="vertThree" presStyleCnt="0"/>
      <dgm:spPr/>
    </dgm:pt>
    <dgm:pt modelId="{70165687-F3EA-46EA-BD2D-A69AAB2BCAEB}" type="pres">
      <dgm:prSet presAssocID="{F785A9A8-FDD4-41D2-B111-632EF2329AB6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6CE0D2-71A8-46E3-BB95-38DAD368E425}" type="pres">
      <dgm:prSet presAssocID="{F785A9A8-FDD4-41D2-B111-632EF2329AB6}" presName="horzThree" presStyleCnt="0"/>
      <dgm:spPr/>
    </dgm:pt>
  </dgm:ptLst>
  <dgm:cxnLst>
    <dgm:cxn modelId="{3A7945F3-83DF-4EC7-B1FC-988A3206FBA3}" srcId="{1744C99A-B0B4-4311-A3CE-6DA2D048EB4B}" destId="{966E7637-FE3A-4BBB-BA50-A5C7715B6C39}" srcOrd="1" destOrd="0" parTransId="{7EAAD5E5-11DA-4E6C-AF43-7FD0A43C318A}" sibTransId="{5499EF35-ACCC-47DB-8CF2-41550421AD84}"/>
    <dgm:cxn modelId="{546859F9-CA9D-4AC3-B555-6142C91BB6BB}" type="presOf" srcId="{BCF816CA-EE4C-4157-B9A6-114B036FC40E}" destId="{2B274A71-6079-4D99-9172-F8DAD0E80F2E}" srcOrd="0" destOrd="0" presId="urn:microsoft.com/office/officeart/2005/8/layout/hierarchy4"/>
    <dgm:cxn modelId="{E47A723E-1F68-45A3-910E-C75FFF10A1BB}" srcId="{1744C99A-B0B4-4311-A3CE-6DA2D048EB4B}" destId="{A7A89809-C3B4-4D67-913F-451E0B77038B}" srcOrd="0" destOrd="0" parTransId="{35603D3B-56FD-46BB-8DAE-AD7E02B00DD0}" sibTransId="{9C57DF24-FA93-4267-98CE-F835A0F32DA8}"/>
    <dgm:cxn modelId="{1383AF0A-09CB-47A7-8D4D-71E0B6A48B89}" type="presOf" srcId="{966E7637-FE3A-4BBB-BA50-A5C7715B6C39}" destId="{96B72B39-02ED-4D3D-9493-B32815A64308}" srcOrd="0" destOrd="0" presId="urn:microsoft.com/office/officeart/2005/8/layout/hierarchy4"/>
    <dgm:cxn modelId="{D1111100-01C2-41EF-A1DD-09201CB7F6C8}" type="presOf" srcId="{A7A89809-C3B4-4D67-913F-451E0B77038B}" destId="{0912C4D8-641F-4E06-8C12-642D0786FD14}" srcOrd="0" destOrd="0" presId="urn:microsoft.com/office/officeart/2005/8/layout/hierarchy4"/>
    <dgm:cxn modelId="{5B29393D-8537-4296-85C3-A48F781650CD}" type="presOf" srcId="{1744C99A-B0B4-4311-A3CE-6DA2D048EB4B}" destId="{FBD53D49-5117-4E6B-AA19-4C10528370AF}" srcOrd="0" destOrd="0" presId="urn:microsoft.com/office/officeart/2005/8/layout/hierarchy4"/>
    <dgm:cxn modelId="{0668F94B-E421-48CC-8C27-38B306CD1D35}" srcId="{966E7637-FE3A-4BBB-BA50-A5C7715B6C39}" destId="{F785A9A8-FDD4-41D2-B111-632EF2329AB6}" srcOrd="0" destOrd="0" parTransId="{DFDFCA0F-B219-406B-8910-4A7ADC1710FF}" sibTransId="{B108F817-1682-4E04-ACE3-39BA4CAA9CAC}"/>
    <dgm:cxn modelId="{59E3DD11-4173-4EA2-B115-9D7B01D62FBB}" srcId="{BCF816CA-EE4C-4157-B9A6-114B036FC40E}" destId="{1744C99A-B0B4-4311-A3CE-6DA2D048EB4B}" srcOrd="0" destOrd="0" parTransId="{F6A4BF55-FF0D-498E-B065-30332E8D69CA}" sibTransId="{864742D6-4117-44FF-A098-8927E1B68F6B}"/>
    <dgm:cxn modelId="{945AE9AD-2D1C-4545-9F21-616EFE0F4EF1}" type="presOf" srcId="{F785A9A8-FDD4-41D2-B111-632EF2329AB6}" destId="{70165687-F3EA-46EA-BD2D-A69AAB2BCAEB}" srcOrd="0" destOrd="0" presId="urn:microsoft.com/office/officeart/2005/8/layout/hierarchy4"/>
    <dgm:cxn modelId="{E2E64C1E-038C-411C-B5D8-8F7AE6CC7DC9}" type="presOf" srcId="{E8578D74-87E4-4A3D-80AB-D93864E6969E}" destId="{366512D7-B6E6-4E42-8E8E-FCF1C50D4E78}" srcOrd="0" destOrd="0" presId="urn:microsoft.com/office/officeart/2005/8/layout/hierarchy4"/>
    <dgm:cxn modelId="{84237C96-D713-4858-805E-F4894338AA14}" srcId="{A7A89809-C3B4-4D67-913F-451E0B77038B}" destId="{851757B3-55DA-4E57-AEC7-4B62D742A2BD}" srcOrd="0" destOrd="0" parTransId="{2D5D7DF8-2FDA-493C-85A0-47C0BB48B2FC}" sibTransId="{90386810-5745-4362-B83B-572A1FB38E5A}"/>
    <dgm:cxn modelId="{5E1C5680-F15A-4FC1-8DA1-364B2F179117}" srcId="{A7A89809-C3B4-4D67-913F-451E0B77038B}" destId="{E8578D74-87E4-4A3D-80AB-D93864E6969E}" srcOrd="1" destOrd="0" parTransId="{395CA4C9-1DE2-473B-B3B6-BEDAFAEEE0C6}" sibTransId="{67A766B3-AB3F-46F2-A565-ADAA0BD793F6}"/>
    <dgm:cxn modelId="{D2F37459-F1AD-4DB4-BADB-0156D47DEC6A}" type="presOf" srcId="{851757B3-55DA-4E57-AEC7-4B62D742A2BD}" destId="{ECABCA7B-72CC-4EAD-B850-AE05CB365898}" srcOrd="0" destOrd="0" presId="urn:microsoft.com/office/officeart/2005/8/layout/hierarchy4"/>
    <dgm:cxn modelId="{0C203B09-020F-42D6-9219-3C00053A9929}" type="presParOf" srcId="{2B274A71-6079-4D99-9172-F8DAD0E80F2E}" destId="{1D0881C4-6188-4046-B1B8-083725B945CD}" srcOrd="0" destOrd="0" presId="urn:microsoft.com/office/officeart/2005/8/layout/hierarchy4"/>
    <dgm:cxn modelId="{B08C09E8-4242-4D07-8D44-48E9E204A8B2}" type="presParOf" srcId="{1D0881C4-6188-4046-B1B8-083725B945CD}" destId="{FBD53D49-5117-4E6B-AA19-4C10528370AF}" srcOrd="0" destOrd="0" presId="urn:microsoft.com/office/officeart/2005/8/layout/hierarchy4"/>
    <dgm:cxn modelId="{A94DF4E5-B7AB-4C44-8D89-799EB3346ABD}" type="presParOf" srcId="{1D0881C4-6188-4046-B1B8-083725B945CD}" destId="{E35D66CD-99EE-49A3-8583-FCEEA934CBD8}" srcOrd="1" destOrd="0" presId="urn:microsoft.com/office/officeart/2005/8/layout/hierarchy4"/>
    <dgm:cxn modelId="{02CB326C-CFEF-402F-9C82-F2210FDF6F69}" type="presParOf" srcId="{1D0881C4-6188-4046-B1B8-083725B945CD}" destId="{33CBBBA9-1753-4B24-9FAA-3C08258BE7D2}" srcOrd="2" destOrd="0" presId="urn:microsoft.com/office/officeart/2005/8/layout/hierarchy4"/>
    <dgm:cxn modelId="{E2581116-BC70-4667-AE30-6E5EC2426CF7}" type="presParOf" srcId="{33CBBBA9-1753-4B24-9FAA-3C08258BE7D2}" destId="{535FD99B-D03A-4185-A0D9-76E30C7C5231}" srcOrd="0" destOrd="0" presId="urn:microsoft.com/office/officeart/2005/8/layout/hierarchy4"/>
    <dgm:cxn modelId="{0C1260E2-3786-4993-AD97-5B9D004EC985}" type="presParOf" srcId="{535FD99B-D03A-4185-A0D9-76E30C7C5231}" destId="{0912C4D8-641F-4E06-8C12-642D0786FD14}" srcOrd="0" destOrd="0" presId="urn:microsoft.com/office/officeart/2005/8/layout/hierarchy4"/>
    <dgm:cxn modelId="{C773F89D-52DD-4983-8435-551591324598}" type="presParOf" srcId="{535FD99B-D03A-4185-A0D9-76E30C7C5231}" destId="{78F63922-C629-4B9B-92B3-49AE18676A56}" srcOrd="1" destOrd="0" presId="urn:microsoft.com/office/officeart/2005/8/layout/hierarchy4"/>
    <dgm:cxn modelId="{45FAB0CF-4B18-4C27-8297-9C6125B8F669}" type="presParOf" srcId="{535FD99B-D03A-4185-A0D9-76E30C7C5231}" destId="{C4D7058E-7A8F-4101-91D9-7B12937245A4}" srcOrd="2" destOrd="0" presId="urn:microsoft.com/office/officeart/2005/8/layout/hierarchy4"/>
    <dgm:cxn modelId="{D87C42A6-55F4-44ED-A068-0B5B3C0D8908}" type="presParOf" srcId="{C4D7058E-7A8F-4101-91D9-7B12937245A4}" destId="{EA3918D9-AA90-4748-98BA-FFA3D95CC794}" srcOrd="0" destOrd="0" presId="urn:microsoft.com/office/officeart/2005/8/layout/hierarchy4"/>
    <dgm:cxn modelId="{83375D10-E37A-4104-BEE8-BBBE6CABFE43}" type="presParOf" srcId="{EA3918D9-AA90-4748-98BA-FFA3D95CC794}" destId="{ECABCA7B-72CC-4EAD-B850-AE05CB365898}" srcOrd="0" destOrd="0" presId="urn:microsoft.com/office/officeart/2005/8/layout/hierarchy4"/>
    <dgm:cxn modelId="{10AFBD47-E62B-4C83-8003-B56D993C24F4}" type="presParOf" srcId="{EA3918D9-AA90-4748-98BA-FFA3D95CC794}" destId="{9C19E3B7-D99C-4243-8ACE-69330F307A92}" srcOrd="1" destOrd="0" presId="urn:microsoft.com/office/officeart/2005/8/layout/hierarchy4"/>
    <dgm:cxn modelId="{69B3B385-7261-4F3E-9DD1-AFF0E27B0566}" type="presParOf" srcId="{C4D7058E-7A8F-4101-91D9-7B12937245A4}" destId="{7CEE02CC-DA4C-4B51-AAFA-1548DB28774D}" srcOrd="1" destOrd="0" presId="urn:microsoft.com/office/officeart/2005/8/layout/hierarchy4"/>
    <dgm:cxn modelId="{DF0E2519-3E8B-4D97-9A72-1C732A0460E3}" type="presParOf" srcId="{C4D7058E-7A8F-4101-91D9-7B12937245A4}" destId="{7BB5B2E2-F1DF-4105-8D8F-FA3DD1F0283C}" srcOrd="2" destOrd="0" presId="urn:microsoft.com/office/officeart/2005/8/layout/hierarchy4"/>
    <dgm:cxn modelId="{42E500FE-58F0-487F-AD9B-A2F9F78877BB}" type="presParOf" srcId="{7BB5B2E2-F1DF-4105-8D8F-FA3DD1F0283C}" destId="{366512D7-B6E6-4E42-8E8E-FCF1C50D4E78}" srcOrd="0" destOrd="0" presId="urn:microsoft.com/office/officeart/2005/8/layout/hierarchy4"/>
    <dgm:cxn modelId="{F9D224E1-63F4-4EBC-BF40-8AF421C04946}" type="presParOf" srcId="{7BB5B2E2-F1DF-4105-8D8F-FA3DD1F0283C}" destId="{C0A0D255-C7D2-413F-94B1-96799693974D}" srcOrd="1" destOrd="0" presId="urn:microsoft.com/office/officeart/2005/8/layout/hierarchy4"/>
    <dgm:cxn modelId="{D5A89D8F-D7D9-4DD5-B884-73E9F94C675C}" type="presParOf" srcId="{33CBBBA9-1753-4B24-9FAA-3C08258BE7D2}" destId="{09D28AF2-833B-4F88-A483-181023675EC9}" srcOrd="1" destOrd="0" presId="urn:microsoft.com/office/officeart/2005/8/layout/hierarchy4"/>
    <dgm:cxn modelId="{2A41021C-6668-47D3-A262-F01A4D4E2D82}" type="presParOf" srcId="{33CBBBA9-1753-4B24-9FAA-3C08258BE7D2}" destId="{24BF8992-7099-4D11-8AA1-23C4B45C5372}" srcOrd="2" destOrd="0" presId="urn:microsoft.com/office/officeart/2005/8/layout/hierarchy4"/>
    <dgm:cxn modelId="{1502FE85-21E5-4ED1-9041-9C02359DC707}" type="presParOf" srcId="{24BF8992-7099-4D11-8AA1-23C4B45C5372}" destId="{96B72B39-02ED-4D3D-9493-B32815A64308}" srcOrd="0" destOrd="0" presId="urn:microsoft.com/office/officeart/2005/8/layout/hierarchy4"/>
    <dgm:cxn modelId="{ACCEAAD3-6D89-468C-84A9-CA6A7DA2F918}" type="presParOf" srcId="{24BF8992-7099-4D11-8AA1-23C4B45C5372}" destId="{2ECB1E29-7A09-4C80-8E6F-AC771E1F5983}" srcOrd="1" destOrd="0" presId="urn:microsoft.com/office/officeart/2005/8/layout/hierarchy4"/>
    <dgm:cxn modelId="{18D193F5-EADC-4497-BCC8-0834DDCDB7D2}" type="presParOf" srcId="{24BF8992-7099-4D11-8AA1-23C4B45C5372}" destId="{BA6FE25A-2A12-4D5B-8D3A-12E3180CE816}" srcOrd="2" destOrd="0" presId="urn:microsoft.com/office/officeart/2005/8/layout/hierarchy4"/>
    <dgm:cxn modelId="{D47295DF-0034-44F8-AFED-81EAC48BC6AC}" type="presParOf" srcId="{BA6FE25A-2A12-4D5B-8D3A-12E3180CE816}" destId="{4E3AA272-D7CD-4C2D-B81E-F4DCE49038F0}" srcOrd="0" destOrd="0" presId="urn:microsoft.com/office/officeart/2005/8/layout/hierarchy4"/>
    <dgm:cxn modelId="{39A299E2-7D51-42B5-9CF6-DB446FFF2C31}" type="presParOf" srcId="{4E3AA272-D7CD-4C2D-B81E-F4DCE49038F0}" destId="{70165687-F3EA-46EA-BD2D-A69AAB2BCAEB}" srcOrd="0" destOrd="0" presId="urn:microsoft.com/office/officeart/2005/8/layout/hierarchy4"/>
    <dgm:cxn modelId="{020F2144-AFB0-403F-8175-59F1178D35BE}" type="presParOf" srcId="{4E3AA272-D7CD-4C2D-B81E-F4DCE49038F0}" destId="{A06CE0D2-71A8-46E3-BB95-38DAD368E425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BFDFC-541C-40CB-8388-C14462479190}" type="datetimeFigureOut">
              <a:rPr lang="ru-RU" smtClean="0"/>
              <a:pPr/>
              <a:t>07.11.2015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5BC55-0634-4D7E-B474-2767A1B07C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3946450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Вулканы.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Гекла.</a:t>
            </a:r>
            <a:endParaRPr lang="ru-RU" sz="5400" dirty="0"/>
          </a:p>
        </p:txBody>
      </p:sp>
      <p:pic>
        <p:nvPicPr>
          <p:cNvPr id="7" name="Содержимое 6" descr="2880009-Hekla-Icela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628800"/>
            <a:ext cx="6182816" cy="4637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Килиманджаро.</a:t>
            </a:r>
            <a:endParaRPr lang="ru-RU" dirty="0"/>
          </a:p>
        </p:txBody>
      </p:sp>
      <p:pic>
        <p:nvPicPr>
          <p:cNvPr id="4" name="Содержимое 3" descr="кил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353532" cy="52013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Ключевская Сопка.</a:t>
            </a:r>
            <a:endParaRPr lang="ru-RU" dirty="0"/>
          </a:p>
        </p:txBody>
      </p:sp>
      <p:pic>
        <p:nvPicPr>
          <p:cNvPr id="4" name="Содержимое 3" descr="кл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332787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Фудзияма.</a:t>
            </a:r>
            <a:endParaRPr lang="ru-RU" dirty="0"/>
          </a:p>
        </p:txBody>
      </p:sp>
      <p:pic>
        <p:nvPicPr>
          <p:cNvPr id="4" name="Содержимое 3" descr="фудз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7370820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Этна.</a:t>
            </a:r>
            <a:endParaRPr lang="ru-RU" dirty="0"/>
          </a:p>
        </p:txBody>
      </p:sp>
      <p:pic>
        <p:nvPicPr>
          <p:cNvPr id="4" name="Содержимое 3" descr="этн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628800"/>
            <a:ext cx="7105972" cy="4701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Везувий.</a:t>
            </a:r>
            <a:endParaRPr lang="ru-RU" dirty="0"/>
          </a:p>
        </p:txBody>
      </p:sp>
      <p:pic>
        <p:nvPicPr>
          <p:cNvPr id="4" name="Содержимое 3" descr="везу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484783"/>
            <a:ext cx="6967704" cy="49004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910_norm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476672"/>
            <a:ext cx="3660567" cy="5472608"/>
          </a:xfrm>
        </p:spPr>
      </p:pic>
      <p:pic>
        <p:nvPicPr>
          <p:cNvPr id="10" name="Содержимое 9" descr="1257007005_volcanic_eruptions_50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716016" y="1052736"/>
            <a:ext cx="3703431" cy="55366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/>
              <a:t>Что жители Индонезии называют ребенком Кракатау?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Анак Кракатау.</a:t>
            </a:r>
            <a:endParaRPr lang="ru-RU" dirty="0"/>
          </a:p>
        </p:txBody>
      </p:sp>
      <p:pic>
        <p:nvPicPr>
          <p:cNvPr id="4" name="Содержимое 3" descr="28-krakatoa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484784"/>
            <a:ext cx="5073352" cy="5073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</a:t>
            </a:r>
            <a:r>
              <a:rPr lang="ru-RU" dirty="0" smtClean="0"/>
              <a:t>йяфьятлайокудль</a:t>
            </a:r>
            <a:endParaRPr lang="ru-RU" dirty="0"/>
          </a:p>
        </p:txBody>
      </p:sp>
      <p:pic>
        <p:nvPicPr>
          <p:cNvPr id="4" name="Содержимое 3" descr="эй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312" y="1724819"/>
            <a:ext cx="6429375" cy="42767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Вулкан</a:t>
            </a:r>
            <a:endParaRPr lang="ru-RU" sz="3600" dirty="0"/>
          </a:p>
        </p:txBody>
      </p:sp>
      <p:pic>
        <p:nvPicPr>
          <p:cNvPr id="6" name="Содержимое 5" descr="в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47946" y="273050"/>
            <a:ext cx="3165958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Бог огня и покровитель кузнечного ремесла в древне-</a:t>
            </a:r>
          </a:p>
          <a:p>
            <a:r>
              <a:rPr lang="ru-RU" sz="3600" dirty="0" smtClean="0"/>
              <a:t>римской мифологии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Eyjafjallajökull_volcanic_ash_17_April_2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332656"/>
            <a:ext cx="7968156" cy="6093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20px-Travel_crisis_in_Europe_201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69710"/>
            <a:ext cx="5111750" cy="4259792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395536" y="1052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Страны, полностью закрывшие  авиасообщения над своими территориями</a:t>
            </a:r>
          </a:p>
          <a:p>
            <a:r>
              <a:rPr lang="ru-RU" sz="2800" dirty="0" smtClean="0">
                <a:solidFill>
                  <a:srgbClr val="FFC000"/>
                </a:solidFill>
              </a:rPr>
              <a:t>Страны, отменившие авиарейсы частично</a:t>
            </a:r>
            <a:endParaRPr lang="ru-RU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Из-за высокой концентрации вулканического пепла в воздухе 15 апреля 2010 </a:t>
            </a:r>
            <a:r>
              <a:rPr lang="ru-RU" sz="3600" dirty="0" smtClean="0"/>
              <a:t>года</a:t>
            </a:r>
            <a:r>
              <a:rPr lang="ru-RU" dirty="0" smtClean="0"/>
              <a:t> (пепловое облако поднималось на высоту 6 км) было остановлено авиасообщение в Великобритании, Дании, Швеции и др.</a:t>
            </a:r>
          </a:p>
          <a:p>
            <a:pPr>
              <a:buNone/>
            </a:pPr>
            <a:r>
              <a:rPr lang="ru-RU" dirty="0" smtClean="0"/>
              <a:t> Всего по Европе только 15 апреля 2010 года было отменено  до 6 тысяч рейсов.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dirty="0" smtClean="0"/>
              <a:t>По подсчётам Международной ассоциации воздушного транспорта ежедневные потери авиакомпаний от отмены рейсов составляли не менее $200 </a:t>
            </a:r>
            <a:r>
              <a:rPr lang="ru-RU" sz="4400" dirty="0" err="1" smtClean="0"/>
              <a:t>млн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58913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5904656" cy="3936437"/>
          </a:xfrm>
        </p:spPr>
      </p:pic>
      <p:pic>
        <p:nvPicPr>
          <p:cNvPr id="6" name="Содержимое 5" descr="1594082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851920" y="3284983"/>
            <a:ext cx="4792678" cy="31746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Теплицы на склоне вулканов. Исландия.</a:t>
            </a:r>
            <a:endParaRPr lang="ru-RU" dirty="0"/>
          </a:p>
        </p:txBody>
      </p:sp>
      <p:pic>
        <p:nvPicPr>
          <p:cNvPr id="4" name="Содержимое 3" descr="hveragerdi3_b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7285"/>
            <a:ext cx="4040188" cy="3026468"/>
          </a:xfrm>
        </p:spPr>
      </p:pic>
      <p:sp>
        <p:nvSpPr>
          <p:cNvPr id="9" name="Содержимое 8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     </a:t>
            </a:r>
            <a:r>
              <a:rPr lang="ru-RU" sz="36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Люди научились использовать тепло Земли в своих хозяйственных целях</a:t>
            </a:r>
            <a:endParaRPr lang="ru-RU" sz="36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91% помещений в Исландии обогревается геотермальными водами и только 9% — за счет электричества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Геотермальная станция.</a:t>
            </a:r>
            <a:endParaRPr lang="ru-RU" dirty="0"/>
          </a:p>
        </p:txBody>
      </p:sp>
      <p:pic>
        <p:nvPicPr>
          <p:cNvPr id="4" name="Содержимое 3" descr="090407_rfoster_mp_env_power_geothermal_geothermalpowerst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12776"/>
            <a:ext cx="6545700" cy="4909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за город?</a:t>
            </a:r>
            <a:endParaRPr lang="ru-RU" dirty="0"/>
          </a:p>
        </p:txBody>
      </p:sp>
      <p:pic>
        <p:nvPicPr>
          <p:cNvPr id="4" name="Содержимое 3" descr="pompei1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24744"/>
            <a:ext cx="7068812" cy="52099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Извержение Везувия началось днём 24 августа 79 года</a:t>
            </a:r>
            <a:r>
              <a:rPr lang="ru-RU" sz="4400" dirty="0" smtClean="0">
                <a:solidFill>
                  <a:schemeClr val="tx2"/>
                </a:solidFill>
              </a:rPr>
              <a:t>  </a:t>
            </a:r>
            <a:r>
              <a:rPr lang="ru-RU" sz="4400" dirty="0" smtClean="0"/>
              <a:t>и длилось около суток.</a:t>
            </a:r>
          </a:p>
          <a:p>
            <a:pPr>
              <a:buNone/>
            </a:pPr>
            <a:r>
              <a:rPr lang="ru-RU" sz="4400" dirty="0" smtClean="0"/>
              <a:t> Из 20 000 жителей Помпей в зданиях и на улицах погибло около 2000 человек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51920" y="332656"/>
            <a:ext cx="3685654" cy="62213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Является символом огня, дышащего из недр земли.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Последний день Помпеи.</a:t>
            </a:r>
            <a:endParaRPr lang="ru-RU" dirty="0"/>
          </a:p>
        </p:txBody>
      </p:sp>
      <p:pic>
        <p:nvPicPr>
          <p:cNvPr id="4" name="Содержимое 3" descr="Drawn_wallpapers_Last_Day_of_Pompeii_02108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230" y="1484313"/>
            <a:ext cx="7241539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dirty="0" smtClean="0"/>
              <a:t>В городе всё сохранилось таким, каким было до извержения.</a:t>
            </a:r>
          </a:p>
          <a:p>
            <a:pPr>
              <a:buNone/>
            </a:pPr>
            <a:r>
              <a:rPr lang="ru-RU" sz="4400" dirty="0" smtClean="0"/>
              <a:t> Под многометровой толщиной пепла  были найдены улицы, дома с полной обстановкой и люди, которые не успели спастись.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Помпеи сегодня.</a:t>
            </a:r>
            <a:endParaRPr lang="ru-RU" dirty="0"/>
          </a:p>
        </p:txBody>
      </p:sp>
      <p:pic>
        <p:nvPicPr>
          <p:cNvPr id="4" name="Содержимое 3" descr="IMG_09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7304365" cy="48574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вы знаете о раскопках останков людей с помощью гипса?</a:t>
            </a:r>
            <a:endParaRPr lang="ru-RU" dirty="0"/>
          </a:p>
        </p:txBody>
      </p:sp>
      <p:pic>
        <p:nvPicPr>
          <p:cNvPr id="4" name="Содержимое 3" descr="0_21083_2cee51d0_XL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Подведем итоги: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Вулкан</a:t>
            </a:r>
            <a:r>
              <a:rPr lang="ru-RU" sz="4400" dirty="0" smtClean="0"/>
              <a:t> – это геологическое образование  в земной коре, где магма через трещины выходит на земную поверхность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/>
              <a:t>  А теперь – занимательный вопрос и…фотографии для хорошего настроения !</a:t>
            </a:r>
            <a:endParaRPr lang="ru-RU" sz="4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Какой вулкан не существует?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8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Каркар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Иван Грозный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Кудрявый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Академия Наук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Шишель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Кенгуру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Пингвин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Львиная пасть</a:t>
                      </a:r>
                      <a:endParaRPr lang="ru-RU" sz="4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Федотыч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Веер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Горячие источники на Хоккайдо.</a:t>
            </a:r>
            <a:endParaRPr lang="ru-RU" dirty="0"/>
          </a:p>
        </p:txBody>
      </p:sp>
      <p:pic>
        <p:nvPicPr>
          <p:cNvPr id="4" name="Содержимое 3" descr="378_0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japan-nagano-macaques-002.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5040560" cy="3520980"/>
          </a:xfrm>
        </p:spPr>
      </p:pic>
      <p:pic>
        <p:nvPicPr>
          <p:cNvPr id="6" name="Содержимое 5" descr="0_159e6_98cb0401_L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03232" y="1600200"/>
            <a:ext cx="392853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japanes_monkeys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8171087" cy="52703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вулкана.</a:t>
            </a:r>
            <a:endParaRPr lang="ru-RU" dirty="0"/>
          </a:p>
        </p:txBody>
      </p:sp>
      <p:pic>
        <p:nvPicPr>
          <p:cNvPr id="4" name="Содержимое 3" descr="5735292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229487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N8539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4824536" cy="3618402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932040" y="141277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Домашнее задание</a:t>
            </a:r>
            <a:br>
              <a:rPr lang="ru-RU" sz="3600" dirty="0" smtClean="0"/>
            </a:br>
            <a:r>
              <a:rPr lang="ru-RU" sz="3600" dirty="0" smtClean="0"/>
              <a:t>стр.73-75</a:t>
            </a:r>
            <a:br>
              <a:rPr lang="ru-RU" sz="3600" dirty="0" smtClean="0"/>
            </a:br>
            <a:r>
              <a:rPr lang="ru-RU" sz="3600" dirty="0" smtClean="0"/>
              <a:t>3 вулкана в контурную карту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9087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Вулканы можно встретить в Азии, Америке, на Антарктиде, и даже в Тихом океане.</a:t>
            </a:r>
            <a:br>
              <a:rPr lang="ru-RU" dirty="0" smtClean="0"/>
            </a:br>
            <a:r>
              <a:rPr lang="ru-RU" dirty="0" smtClean="0"/>
              <a:t>Всего на Земле более 600 действующих вулканов.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в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692696"/>
            <a:ext cx="8712714" cy="43190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Границы </a:t>
            </a:r>
            <a:r>
              <a:rPr lang="ru-RU" i="1" dirty="0" err="1" smtClean="0"/>
              <a:t>литосферных</a:t>
            </a:r>
            <a:r>
              <a:rPr lang="ru-RU" i="1" dirty="0" smtClean="0"/>
              <a:t> плит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Содержимое 3" descr="в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676611" cy="48245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вулканов Индонезии.</a:t>
            </a:r>
            <a:endParaRPr lang="ru-RU" dirty="0"/>
          </a:p>
        </p:txBody>
      </p:sp>
      <p:pic>
        <p:nvPicPr>
          <p:cNvPr id="4" name="Содержимое 3" descr="в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340768"/>
            <a:ext cx="6971717" cy="48531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338</Words>
  <Application>Microsoft Office PowerPoint</Application>
  <PresentationFormat>Экран (4:3)</PresentationFormat>
  <Paragraphs>57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Arial</vt:lpstr>
      <vt:lpstr>Calibri</vt:lpstr>
      <vt:lpstr>Times New Roman</vt:lpstr>
      <vt:lpstr>Тема Office</vt:lpstr>
      <vt:lpstr>Вулканы.</vt:lpstr>
      <vt:lpstr>Вулкан</vt:lpstr>
      <vt:lpstr>Презентация PowerPoint</vt:lpstr>
      <vt:lpstr>Строение вулкана.</vt:lpstr>
      <vt:lpstr>Презентация PowerPoint</vt:lpstr>
      <vt:lpstr>Вулканы можно встретить в Азии, Америке, на Антарктиде, и даже в Тихом океане. Всего на Земле более 600 действующих вулканов. </vt:lpstr>
      <vt:lpstr>Презентация PowerPoint</vt:lpstr>
      <vt:lpstr>Границы литосферных плит.</vt:lpstr>
      <vt:lpstr>Карта вулканов Индонезии.</vt:lpstr>
      <vt:lpstr>Гекла.</vt:lpstr>
      <vt:lpstr>Килиманджаро.</vt:lpstr>
      <vt:lpstr>Ключевская Сопка.</vt:lpstr>
      <vt:lpstr>Фудзияма.</vt:lpstr>
      <vt:lpstr>Этна.</vt:lpstr>
      <vt:lpstr>Везувий.</vt:lpstr>
      <vt:lpstr>Презентация PowerPoint</vt:lpstr>
      <vt:lpstr>Что жители Индонезии называют ребенком Кракатау?</vt:lpstr>
      <vt:lpstr>Анак Кракатау.</vt:lpstr>
      <vt:lpstr>Эйяфьятлайокудль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Теплицы на склоне вулканов. Исландия.</vt:lpstr>
      <vt:lpstr>Презентация PowerPoint</vt:lpstr>
      <vt:lpstr>Геотермальная станция.</vt:lpstr>
      <vt:lpstr>Что это за город?</vt:lpstr>
      <vt:lpstr>Презентация PowerPoint</vt:lpstr>
      <vt:lpstr>Последний день Помпеи.</vt:lpstr>
      <vt:lpstr>Презентация PowerPoint</vt:lpstr>
      <vt:lpstr>Помпеи сегодня.</vt:lpstr>
      <vt:lpstr>Что вы знаете о раскопках останков людей с помощью гипса?</vt:lpstr>
      <vt:lpstr>Подведем итоги:</vt:lpstr>
      <vt:lpstr>Презентация PowerPoint</vt:lpstr>
      <vt:lpstr>Какой вулкан не существует?</vt:lpstr>
      <vt:lpstr>Горячие источники на Хоккайдо.</vt:lpstr>
      <vt:lpstr>Презентация PowerPoint</vt:lpstr>
      <vt:lpstr>Презентация PowerPoint</vt:lpstr>
      <vt:lpstr>Презентация PowerPoint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Природоведение. 5 класс.</dc:title>
  <dc:creator>Your User Name</dc:creator>
  <cp:lastModifiedBy>admin</cp:lastModifiedBy>
  <cp:revision>53</cp:revision>
  <dcterms:created xsi:type="dcterms:W3CDTF">2010-11-21T17:30:07Z</dcterms:created>
  <dcterms:modified xsi:type="dcterms:W3CDTF">2015-11-07T17:34:59Z</dcterms:modified>
</cp:coreProperties>
</file>