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68" r:id="rId4"/>
    <p:sldId id="269" r:id="rId5"/>
    <p:sldId id="270" r:id="rId6"/>
    <p:sldId id="271" r:id="rId7"/>
    <p:sldId id="273" r:id="rId8"/>
    <p:sldId id="272" r:id="rId9"/>
    <p:sldId id="27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1808-DF3B-465E-B828-1D87A45A8DD9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4B87-9BFD-43A6-8DEF-577D61E84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1808-DF3B-465E-B828-1D87A45A8DD9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4B87-9BFD-43A6-8DEF-577D61E84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1808-DF3B-465E-B828-1D87A45A8DD9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4B87-9BFD-43A6-8DEF-577D61E84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1808-DF3B-465E-B828-1D87A45A8DD9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4B87-9BFD-43A6-8DEF-577D61E84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1808-DF3B-465E-B828-1D87A45A8DD9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4B87-9BFD-43A6-8DEF-577D61E84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1808-DF3B-465E-B828-1D87A45A8DD9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4B87-9BFD-43A6-8DEF-577D61E84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1808-DF3B-465E-B828-1D87A45A8DD9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4B87-9BFD-43A6-8DEF-577D61E84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1808-DF3B-465E-B828-1D87A45A8DD9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4B87-9BFD-43A6-8DEF-577D61E84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1808-DF3B-465E-B828-1D87A45A8DD9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4B87-9BFD-43A6-8DEF-577D61E84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1808-DF3B-465E-B828-1D87A45A8DD9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4B87-9BFD-43A6-8DEF-577D61E84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1808-DF3B-465E-B828-1D87A45A8DD9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4B87-9BFD-43A6-8DEF-577D61E84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11808-DF3B-465E-B828-1D87A45A8DD9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C4B87-9BFD-43A6-8DEF-577D61E84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26.10.15.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Тема «Многообразие карт».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6" name="Содержимое 5" descr="1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2013" y="3500439"/>
            <a:ext cx="3847178" cy="2214578"/>
          </a:xfrm>
        </p:spPr>
      </p:pic>
      <p:pic>
        <p:nvPicPr>
          <p:cNvPr id="1026" name="Picture 2" descr="C:\Users\Пользователь\Pictures\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1500174"/>
            <a:ext cx="2809875" cy="1809750"/>
          </a:xfrm>
          <a:prstGeom prst="rect">
            <a:avLst/>
          </a:prstGeom>
          <a:noFill/>
        </p:spPr>
      </p:pic>
      <p:pic>
        <p:nvPicPr>
          <p:cNvPr id="1028" name="Picture 4" descr="C:\Users\Пользователь\Pictures\АВСТРАЛ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3857628"/>
            <a:ext cx="2381250" cy="1809750"/>
          </a:xfrm>
          <a:prstGeom prst="rect">
            <a:avLst/>
          </a:prstGeom>
          <a:noFill/>
        </p:spPr>
      </p:pic>
      <p:pic>
        <p:nvPicPr>
          <p:cNvPr id="1029" name="Picture 5" descr="C:\Users\Пользователь\Pictures\img4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2976" y="1643050"/>
            <a:ext cx="2071702" cy="1643074"/>
          </a:xfrm>
          <a:prstGeom prst="rect">
            <a:avLst/>
          </a:prstGeom>
          <a:noFill/>
        </p:spPr>
      </p:pic>
      <p:pic>
        <p:nvPicPr>
          <p:cNvPr id="1030" name="Picture 6" descr="C:\Users\Пользователь\Pictures\hello_html_2e823d9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88" y="1643050"/>
            <a:ext cx="2357454" cy="1785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Лаборатория «Испытаний»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Задание: выполнить тестовые задания и оценить себя. Работа по вариантам.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4876" y="1571612"/>
            <a:ext cx="4038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 </a:t>
            </a:r>
            <a:endParaRPr lang="ru-RU" dirty="0"/>
          </a:p>
        </p:txBody>
      </p:sp>
      <p:pic>
        <p:nvPicPr>
          <p:cNvPr id="1026" name="Picture 2" descr="C:\Users\Пользователь\Pictures\geograficheskie-karty-interesnye-fakty-ob-ix-poyavlenii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3500438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Лаборатория «Испытаний».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428596" y="1500174"/>
          <a:ext cx="4038600" cy="77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720"/>
                <a:gridCol w="807720"/>
                <a:gridCol w="807720"/>
                <a:gridCol w="807720"/>
                <a:gridCol w="807720"/>
              </a:tblGrid>
              <a:tr h="4000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4786314" y="3643314"/>
          <a:ext cx="4038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720"/>
                <a:gridCol w="807720"/>
                <a:gridCol w="807720"/>
                <a:gridCol w="807720"/>
                <a:gridCol w="80772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 descr="C:\Users\Пользователь\Pictures\geograficheskie-karty-interesnye-fakty-ob-ix-poyavlen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429000"/>
            <a:ext cx="4064000" cy="2997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Лаборатория «Познаний».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Для чего предназначены карты? (параграф № 11, стр. 55).</a:t>
            </a:r>
          </a:p>
          <a:p>
            <a:pPr>
              <a:buNone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Пользователь\Pictures\b2352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714752"/>
            <a:ext cx="2190750" cy="2857500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Карты разделяют на группы в зависимости от того, для чего они служат. Так, в атласе собраны учебные карты, а в кабинете географии находятся настенные  карты.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Кроме того, карты можно разделить на две большие группы в зависимости от того, что они отображают. Это группа карт природы и группа социально-экономических карт.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Первые отображают природу земной поверхности и называются физическими картами, а на вторых показано всё созданное умом и руками человека.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1001">
            <a:schemeClr val="lt2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Лаборатория «Энциклопедиста».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Какие части земного шара могут быть показаны на карте?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Задание: используя текст, из энциклопедии для детей «В мире географии», «Виды карт», и карты (раздаточный материал), разделить карты на группы по разным признакам.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Пользователь\Pictures\1_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1428736"/>
            <a:ext cx="2328850" cy="1643074"/>
          </a:xfrm>
          <a:prstGeom prst="rect">
            <a:avLst/>
          </a:prstGeom>
          <a:noFill/>
        </p:spPr>
      </p:pic>
      <p:pic>
        <p:nvPicPr>
          <p:cNvPr id="3075" name="Picture 3" descr="C:\Users\Пользователь\Pictures\PolnieUr_geogr10_1_4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3071810"/>
            <a:ext cx="2456713" cy="1685919"/>
          </a:xfrm>
          <a:prstGeom prst="rect">
            <a:avLst/>
          </a:prstGeom>
          <a:noFill/>
        </p:spPr>
      </p:pic>
      <p:pic>
        <p:nvPicPr>
          <p:cNvPr id="3076" name="Picture 4" descr="C:\Users\Пользователь\Pictures\Природнызониеврази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07340" y="4929198"/>
            <a:ext cx="2498457" cy="17287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Лаборатория «Математического расчёта».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Как различают карты по масштабу?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ЗАДАНИЕ 3: текст параграфа 11, стр. 57, прочитать текст, сравнить две топографические карты, из раздаточного материала, и сделать вывод. </a:t>
            </a:r>
          </a:p>
          <a:p>
            <a:pPr>
              <a:buNone/>
            </a:pPr>
            <a:r>
              <a:rPr lang="ru-RU" sz="3000" dirty="0" smtClean="0"/>
              <a:t> 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1928802"/>
            <a:ext cx="4714876" cy="318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Выполни дома.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Д/З: параграф 11, задание 3, стр. 58 письменно, дать характеристику любой карты из атласа по плану, выучить ключевые слова.</a:t>
            </a:r>
          </a:p>
          <a:p>
            <a:pPr>
              <a:buNone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Пользователь\Pictures\slide_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Лаборатория «Настроения»</a:t>
            </a: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Какое у меня настроение после урока?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Оцени себя.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пользователь\Desktop\6930362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3071810"/>
            <a:ext cx="1838784" cy="1652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ользователь\Desktop\7usn9vrcgba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571612"/>
            <a:ext cx="2857520" cy="1650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C:\Users\Пользователь\Pictures\235705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4857760"/>
            <a:ext cx="2557453" cy="1549769"/>
          </a:xfrm>
          <a:prstGeom prst="rect">
            <a:avLst/>
          </a:prstGeom>
          <a:noFill/>
        </p:spPr>
      </p:pic>
      <p:pic>
        <p:nvPicPr>
          <p:cNvPr id="2051" name="Picture 3" descr="C:\Users\Пользователь\Pictures\School-IE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4857760"/>
            <a:ext cx="1719921" cy="1144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урок!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ользователь\Pictures\985343_html_m24435119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306582"/>
            <a:ext cx="4038600" cy="3113199"/>
          </a:xfrm>
          <a:prstGeom prst="rect">
            <a:avLst/>
          </a:prstGeom>
          <a:noFill/>
        </p:spPr>
      </p:pic>
      <p:pic>
        <p:nvPicPr>
          <p:cNvPr id="1027" name="Picture 3" descr="C:\Users\Пользователь\Pictures\img2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1314</TotalTime>
  <Words>268</Words>
  <Application>Microsoft Office PowerPoint</Application>
  <PresentationFormat>Экран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26.10.15. Тема «Многообразие карт». </vt:lpstr>
      <vt:lpstr> Лаборатория «Испытаний» </vt:lpstr>
      <vt:lpstr>Лаборатория «Испытаний».</vt:lpstr>
      <vt:lpstr>Лаборатория «Познаний».</vt:lpstr>
      <vt:lpstr>Лаборатория «Энциклопедиста».</vt:lpstr>
      <vt:lpstr>Лаборатория «Математического расчёта». </vt:lpstr>
      <vt:lpstr>Выполни дома.</vt:lpstr>
      <vt:lpstr>  Лаборатория «Настроения»      </vt:lpstr>
      <vt:lpstr>Спасибо за урок!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26.10.15. Тема «Многообразие карт». </dc:title>
  <dc:creator>Пользователь</dc:creator>
  <cp:lastModifiedBy>Пользователь</cp:lastModifiedBy>
  <cp:revision>29</cp:revision>
  <dcterms:created xsi:type="dcterms:W3CDTF">2015-10-17T04:21:29Z</dcterms:created>
  <dcterms:modified xsi:type="dcterms:W3CDTF">2015-10-25T15:36:59Z</dcterms:modified>
</cp:coreProperties>
</file>