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D14774-68A8-4B14-A202-D4F37EB43CDB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3194AD-1E21-4BE3-9931-8CB6E2A2CE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БИРЮСИНСКИХ  ПРОСТОРАХ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Край, богатый   природой и</a:t>
            </a:r>
          </a:p>
          <a:p>
            <a:r>
              <a:rPr lang="ru-RU" dirty="0" smtClean="0"/>
              <a:t>людьми</a:t>
            </a:r>
          </a:p>
          <a:p>
            <a:r>
              <a:rPr lang="ru-RU" dirty="0" smtClean="0"/>
              <a:t>учитель географии Меньщикова Л.М.</a:t>
            </a:r>
          </a:p>
          <a:p>
            <a:r>
              <a:rPr lang="ru-RU" dirty="0" smtClean="0"/>
              <a:t>МБОУ СОШ № 2</a:t>
            </a:r>
          </a:p>
          <a:p>
            <a:r>
              <a:rPr lang="ru-RU" dirty="0" smtClean="0"/>
              <a:t>г. Тайшет.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СДЕЛАТЬ УЧЕБНУЮ РАБОТУ НАСТОЛЬКО ВОЗМОЖНО ИНТЕРЕСНОЙ ДЛЯ РЕБЁНКА И НЕ ПРЕВРАТИТЬ ЭТУ РАБОТУ В ЗАБАВУ – ОДНА ИЗ ТРУДНЕЙШИХ И ВАЖНЕЙШИХ ЗАДАЧ ОБУЧЕНИЯ…….</a:t>
            </a:r>
          </a:p>
          <a:p>
            <a:pPr algn="r"/>
            <a:r>
              <a:rPr lang="ru-RU" dirty="0" smtClean="0"/>
              <a:t>           </a:t>
            </a:r>
            <a:r>
              <a:rPr lang="ru-RU" sz="3600" dirty="0" smtClean="0"/>
              <a:t>К. У</a:t>
            </a:r>
            <a:r>
              <a:rPr lang="ru-RU" sz="3200" dirty="0" smtClean="0"/>
              <a:t>шинский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МОЙ КРАЙ РОДНОЙ, НАВЕК  ЛЮБИМЫЙ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река  </a:t>
            </a:r>
            <a:r>
              <a:rPr lang="ru-RU" dirty="0" smtClean="0"/>
              <a:t>Бирюса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Пишу  я на чистом  листе,</a:t>
            </a:r>
          </a:p>
          <a:p>
            <a:pPr algn="ctr"/>
            <a:r>
              <a:rPr lang="ru-RU" sz="1600" dirty="0" smtClean="0"/>
              <a:t>Пишу я о  жизни  людской,</a:t>
            </a:r>
          </a:p>
          <a:p>
            <a:pPr algn="ctr"/>
            <a:r>
              <a:rPr lang="ru-RU" sz="1600" dirty="0" smtClean="0"/>
              <a:t>Как мальчик  однажды босой</a:t>
            </a:r>
          </a:p>
          <a:p>
            <a:pPr algn="ctr"/>
            <a:r>
              <a:rPr lang="ru-RU" sz="1600" dirty="0" smtClean="0"/>
              <a:t>Бежал по  реке Бирюсе….</a:t>
            </a:r>
          </a:p>
          <a:p>
            <a:endParaRPr lang="ru-RU" sz="1600" dirty="0"/>
          </a:p>
          <a:p>
            <a:pPr algn="ctr"/>
            <a:r>
              <a:rPr lang="ru-RU" sz="1600" dirty="0" smtClean="0"/>
              <a:t>Но вот пролетели сто лет.</a:t>
            </a:r>
          </a:p>
          <a:p>
            <a:pPr algn="ctr"/>
            <a:r>
              <a:rPr lang="ru-RU" sz="1600" dirty="0" smtClean="0"/>
              <a:t>Во  что же  тот  берег одет?</a:t>
            </a:r>
          </a:p>
          <a:p>
            <a:pPr algn="ctr"/>
            <a:r>
              <a:rPr lang="ru-RU" sz="1600" dirty="0" smtClean="0"/>
              <a:t>Всё банки да склянки кругом,</a:t>
            </a:r>
          </a:p>
          <a:p>
            <a:pPr algn="ctr"/>
            <a:r>
              <a:rPr lang="ru-RU" sz="1600" dirty="0" smtClean="0"/>
              <a:t>И негде босому пройти. </a:t>
            </a:r>
            <a:endParaRPr lang="ru-RU" sz="1600" dirty="0" smtClean="0"/>
          </a:p>
          <a:p>
            <a:r>
              <a:rPr lang="ru-RU" sz="1600" dirty="0" smtClean="0"/>
              <a:t>Слышу  я, как шумят  перекаты,</a:t>
            </a:r>
          </a:p>
          <a:p>
            <a:r>
              <a:rPr lang="ru-RU" sz="1600" dirty="0" smtClean="0"/>
              <a:t>Вижу в дымке твои берега.</a:t>
            </a:r>
          </a:p>
          <a:p>
            <a:r>
              <a:rPr lang="ru-RU" sz="1600" dirty="0" smtClean="0"/>
              <a:t>Твои плёсы в вечернем закате</a:t>
            </a:r>
          </a:p>
          <a:p>
            <a:r>
              <a:rPr lang="ru-RU" sz="1600" dirty="0" smtClean="0"/>
              <a:t>В моей памяти будут всегда.</a:t>
            </a:r>
            <a:endParaRPr lang="ru-RU" sz="1600" dirty="0"/>
          </a:p>
        </p:txBody>
      </p:sp>
      <p:pic>
        <p:nvPicPr>
          <p:cNvPr id="5" name="Содержимое 4" descr="IMG_41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739"/>
            <a:ext cx="5111750" cy="38317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загрязняй водоёмы!</a:t>
            </a:r>
            <a:endParaRPr lang="ru-RU" dirty="0"/>
          </a:p>
        </p:txBody>
      </p:sp>
      <p:pic>
        <p:nvPicPr>
          <p:cNvPr id="8" name="Содержимое 7" descr="SDC102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Содержимое 8" descr="SDC102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Дни защиты от экологической опасности</a:t>
            </a:r>
            <a:endParaRPr lang="ru-RU" dirty="0"/>
          </a:p>
        </p:txBody>
      </p:sp>
      <p:pic>
        <p:nvPicPr>
          <p:cNvPr id="3074" name="Picture 2" descr="D:\ФОТО\Ш К О Л А\Экология\SDC11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D:\ФОТО\Ш К О Л А\Экология\SDC111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ералаш</a:t>
            </a:r>
            <a:endParaRPr lang="ru-RU" dirty="0"/>
          </a:p>
        </p:txBody>
      </p:sp>
      <p:pic>
        <p:nvPicPr>
          <p:cNvPr id="5122" name="Picture 2" descr="D:\ФОТО\Ш К О Л А\Экология\SDC11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D:\ФОТО\Ш К О Л А\Экология\SDC11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: прививать любовь к малой Родине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Мы любим природу,</a:t>
            </a:r>
          </a:p>
          <a:p>
            <a:r>
              <a:rPr lang="ru-RU" dirty="0" smtClean="0"/>
              <a:t>А  значит  Отчизну.</a:t>
            </a:r>
          </a:p>
          <a:p>
            <a:r>
              <a:rPr lang="ru-RU" dirty="0" smtClean="0"/>
              <a:t>И той и другой мы </a:t>
            </a:r>
          </a:p>
          <a:p>
            <a:r>
              <a:rPr lang="ru-RU" dirty="0" smtClean="0"/>
              <a:t>Обязаны жизнью.</a:t>
            </a:r>
          </a:p>
          <a:p>
            <a:r>
              <a:rPr lang="ru-RU" dirty="0" smtClean="0"/>
              <a:t>Природы  от Родины </a:t>
            </a:r>
          </a:p>
          <a:p>
            <a:r>
              <a:rPr lang="ru-RU" dirty="0" smtClean="0"/>
              <a:t>Не  отделить ! </a:t>
            </a:r>
          </a:p>
          <a:p>
            <a:r>
              <a:rPr lang="ru-RU" dirty="0" smtClean="0"/>
              <a:t>Их  не возможно отдельно любить!</a:t>
            </a:r>
          </a:p>
          <a:p>
            <a:endParaRPr lang="ru-RU" dirty="0"/>
          </a:p>
        </p:txBody>
      </p:sp>
      <p:pic>
        <p:nvPicPr>
          <p:cNvPr id="6146" name="Picture 2" descr="D:\ФОТО\Ш К О Л А\Экология\SDC11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22 апреля – День Земли</a:t>
            </a:r>
            <a:br>
              <a:rPr lang="ru-RU" sz="2000" dirty="0" smtClean="0"/>
            </a:br>
            <a:r>
              <a:rPr lang="ru-RU" sz="2000" dirty="0" smtClean="0"/>
              <a:t>Развитие познавательного интереса к естественным наукам через внеурочные  формы работы;</a:t>
            </a:r>
            <a:br>
              <a:rPr lang="ru-RU" sz="2000" dirty="0" smtClean="0"/>
            </a:br>
            <a:r>
              <a:rPr lang="ru-RU" sz="2000" dirty="0" smtClean="0"/>
              <a:t>Воспитание  у учащихся  экологической культуры  и  патриотизма.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Выступление агитбригад</a:t>
            </a:r>
            <a:endParaRPr lang="ru-RU" dirty="0"/>
          </a:p>
        </p:txBody>
      </p:sp>
      <p:pic>
        <p:nvPicPr>
          <p:cNvPr id="7170" name="Picture 2" descr="D:\ФОТО\Ш К О Л А\Экология\SDC113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179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НА БИРЮСИНСКИХ  ПРОСТОРАХ</vt:lpstr>
      <vt:lpstr>Слайд 2</vt:lpstr>
      <vt:lpstr> МОЙ КРАЙ РОДНОЙ, НАВЕК  ЛЮБИМЫЙ  река  Бирюса</vt:lpstr>
      <vt:lpstr>Не загрязняй водоёмы!</vt:lpstr>
      <vt:lpstr>Дни защиты от экологической опасности</vt:lpstr>
      <vt:lpstr>Экологический ералаш</vt:lpstr>
      <vt:lpstr>Цели : прививать любовь к малой Родине</vt:lpstr>
      <vt:lpstr>22 апреля – День Земли Развитие познавательного интереса к естественным наукам через внеурочные  формы работы; Воспитание  у учащихся  экологической культуры  и  патриотизма.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45</cp:revision>
  <dcterms:created xsi:type="dcterms:W3CDTF">2010-10-12T10:00:14Z</dcterms:created>
  <dcterms:modified xsi:type="dcterms:W3CDTF">2015-11-07T00:12:01Z</dcterms:modified>
</cp:coreProperties>
</file>