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37-C8E6-4961-8680-94FF499BF7E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1213-8481-45E1-B799-F653C0CFB9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37-C8E6-4961-8680-94FF499BF7E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1213-8481-45E1-B799-F653C0CFB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37-C8E6-4961-8680-94FF499BF7E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1213-8481-45E1-B799-F653C0CFB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37-C8E6-4961-8680-94FF499BF7E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1213-8481-45E1-B799-F653C0CFB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37-C8E6-4961-8680-94FF499BF7E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1213-8481-45E1-B799-F653C0CFB9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37-C8E6-4961-8680-94FF499BF7E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1213-8481-45E1-B799-F653C0CFB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37-C8E6-4961-8680-94FF499BF7E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1213-8481-45E1-B799-F653C0CFB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37-C8E6-4961-8680-94FF499BF7E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1213-8481-45E1-B799-F653C0CFB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37-C8E6-4961-8680-94FF499BF7E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1213-8481-45E1-B799-F653C0CFB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37-C8E6-4961-8680-94FF499BF7E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1213-8481-45E1-B799-F653C0CFB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37-C8E6-4961-8680-94FF499BF7E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081213-8481-45E1-B799-F653C0CFB90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35F937-C8E6-4961-8680-94FF499BF7E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081213-8481-45E1-B799-F653C0CFB90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1828800"/>
          </a:xfrm>
        </p:spPr>
        <p:txBody>
          <a:bodyPr>
            <a:noAutofit/>
          </a:bodyPr>
          <a:lstStyle/>
          <a:p>
            <a:r>
              <a:rPr lang="ru-RU" sz="6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Выбор профессии на уроках географии</a:t>
            </a:r>
            <a:endParaRPr lang="ru-RU" sz="6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313" t="24800" r="17713" b="33620"/>
          <a:stretch>
            <a:fillRect/>
          </a:stretch>
        </p:blipFill>
        <p:spPr bwMode="auto">
          <a:xfrm>
            <a:off x="1907704" y="3284984"/>
            <a:ext cx="590465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841_57327382be9e7824a352acf9cf7d8de1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8297986" cy="46085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841_259f2a8b7ccccfed163f16fecd5b9550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205333" cy="475252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841_4fb5ab6a289a444a25c42c3e79302472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8749915" cy="490610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841_e5b1a2dc8a181f8dfddc40982ff83b73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8290074" cy="468052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841_062a65ba9ef7c1c66286fccf82ddea8b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8064896" cy="470237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841_62b3048dc9cbb94a0ce23c504a0773a8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268760"/>
            <a:ext cx="8369637" cy="482453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841_b63922caad94fee653dd1ac101507e93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390763" cy="475252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841_f29fd5e0b865b413002e5558e39c2017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208912" cy="4709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841_9ff3a8246a8ce82decea209326aefe24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8748464" cy="446449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747" t="11919" r="19241" b="18393"/>
          <a:stretch>
            <a:fillRect/>
          </a:stretch>
        </p:blipFill>
        <p:spPr bwMode="auto">
          <a:xfrm>
            <a:off x="1907704" y="476672"/>
            <a:ext cx="569554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З</a:t>
            </a:r>
            <a:r>
              <a:rPr lang="ru-RU" b="1" dirty="0" smtClean="0"/>
              <a:t>накомство </a:t>
            </a:r>
            <a:r>
              <a:rPr lang="ru-RU" b="1" dirty="0" smtClean="0"/>
              <a:t>с профессиями</a:t>
            </a:r>
            <a:endParaRPr lang="ru-RU" dirty="0"/>
          </a:p>
        </p:txBody>
      </p:sp>
      <p:pic>
        <p:nvPicPr>
          <p:cNvPr id="4" name="Содержимое 3" descr="24841_99b84c10b007da749ce21a032d24c7b5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313986"/>
            <a:ext cx="8208912" cy="369664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841_2f8d0083db5d32ac5b0c8796efbf3073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4246" y="1340768"/>
            <a:ext cx="8198738" cy="466074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841_299e6b4cb8a70be53afe259ebc591701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7824119" cy="452253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841_5803bd3075292fb1b7e8dd22d851be77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8443569" cy="472678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841_721c9c5c4149f4f9adcffda6d7217499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848872" cy="441499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841_a6f1396a2a6e3445441cfa1dc07c69a3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52735"/>
            <a:ext cx="8208912" cy="456489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841_87202e093ceade0ef5a5ad5b0f4c85d4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1268760"/>
            <a:ext cx="8045587" cy="460851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8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Выбор профессии на уроках географии</vt:lpstr>
      <vt:lpstr>Слайд 2</vt:lpstr>
      <vt:lpstr>Знакомство с профессиями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профессии на уроках географии</dc:title>
  <dc:creator>Пользователь</dc:creator>
  <cp:lastModifiedBy>Пользователь</cp:lastModifiedBy>
  <cp:revision>6</cp:revision>
  <dcterms:created xsi:type="dcterms:W3CDTF">2015-08-24T07:04:20Z</dcterms:created>
  <dcterms:modified xsi:type="dcterms:W3CDTF">2015-08-24T07:58:16Z</dcterms:modified>
</cp:coreProperties>
</file>