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00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Измерение высоты 3-этажного здания школы различными способами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Способ 6. По определению тангенса</a:t>
            </a:r>
            <a:endParaRPr lang="ru-RU" sz="2000" b="1" i="1" dirty="0"/>
          </a:p>
        </p:txBody>
      </p:sp>
      <p:pic>
        <p:nvPicPr>
          <p:cNvPr id="3074" name="Picture 2" descr="C:\Users\User\Desktop\Новая папка\IMG_2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619500" cy="2413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5" name="Picture 3" descr="C:\Users\User\Desktop\Новая папка\IMG_2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3200400" cy="213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91200" y="4572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tg</a:t>
            </a:r>
            <a:r>
              <a:rPr lang="ru-RU" dirty="0" smtClean="0"/>
              <a:t>40~0,84</a:t>
            </a:r>
          </a:p>
          <a:p>
            <a:r>
              <a:rPr lang="ru-RU" dirty="0" smtClean="0"/>
              <a:t>Расстояние от вершины угла до здания-13,3м(прилежащий катет)</a:t>
            </a:r>
          </a:p>
          <a:p>
            <a:r>
              <a:rPr lang="ru-RU" dirty="0" smtClean="0"/>
              <a:t>Высоту здания (противолежащий катет) находим:13,3*</a:t>
            </a:r>
            <a:r>
              <a:rPr lang="en-US" dirty="0" err="1" smtClean="0"/>
              <a:t>tg</a:t>
            </a:r>
            <a:r>
              <a:rPr lang="ru-RU" dirty="0" smtClean="0"/>
              <a:t>40=</a:t>
            </a:r>
          </a:p>
          <a:p>
            <a:r>
              <a:rPr lang="ru-RU" dirty="0" smtClean="0"/>
              <a:t>13,3*0,84=11,17м  </a:t>
            </a:r>
          </a:p>
          <a:p>
            <a:r>
              <a:rPr lang="ru-RU" dirty="0" smtClean="0"/>
              <a:t>Погрешность 1%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+mj-lt"/>
              </a:rPr>
              <a:t>Способ 7. При помощи шеста</a:t>
            </a:r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Мы взяли шест, и установили его перпендикулярно на таком расстоянии от стены здания школы, чтобы лежа было видно верхнюю точку стены. Измерили расстояние от точки отсчета до шеста-1,5м,от  точки отсчета до школы-17,5м,длина шеста-1м и составили пропорцию(подобие треугольников): высота здания равна 17,5*1:1.5=11,7м  (погрешность  3%)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esktop\Новая папка (2)\IMG_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667000"/>
            <a:ext cx="1981200" cy="297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6" name="Picture 4" descr="C:\Users\User\Desktop\Новая папка (2)\IMG_2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124200"/>
            <a:ext cx="35433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3058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+mj-lt"/>
              </a:rPr>
              <a:t>Способ 8:При помощи знака дорожного движения</a:t>
            </a:r>
          </a:p>
          <a:p>
            <a:pPr>
              <a:buNone/>
            </a:pPr>
            <a:endParaRPr lang="ru-RU" sz="20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0668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Высота дорожного знака-3,57м</a:t>
            </a:r>
          </a:p>
          <a:p>
            <a:r>
              <a:rPr lang="ru-RU" dirty="0" smtClean="0"/>
              <a:t>Расстояние от точки отсчета до знака-5,45м</a:t>
            </a:r>
          </a:p>
          <a:p>
            <a:r>
              <a:rPr lang="ru-RU" dirty="0" smtClean="0"/>
              <a:t>Расстояние от точки отсчёта до здания школы-16,45м</a:t>
            </a:r>
          </a:p>
          <a:p>
            <a:r>
              <a:rPr lang="ru-RU" dirty="0" smtClean="0"/>
              <a:t>С помощью пропорции (подобие треугольников) находим высоту здания</a:t>
            </a:r>
          </a:p>
          <a:p>
            <a:r>
              <a:rPr lang="ru-RU" dirty="0" smtClean="0"/>
              <a:t>3,57*16,45:5,2=11,3м</a:t>
            </a:r>
            <a:r>
              <a:rPr lang="en-US" dirty="0" smtClean="0"/>
              <a:t>            </a:t>
            </a:r>
          </a:p>
          <a:p>
            <a:r>
              <a:rPr lang="ru-RU" dirty="0" smtClean="0"/>
              <a:t>Погрешность 0,3%</a:t>
            </a:r>
            <a:endParaRPr lang="ru-RU" dirty="0"/>
          </a:p>
        </p:txBody>
      </p:sp>
      <p:pic>
        <p:nvPicPr>
          <p:cNvPr id="5" name="Рисунок 4" descr="IMG_2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3733800" cy="248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C:\Users\User\Desktop\мой класс\Новая папка (2)\IMG_2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16800" y="-130302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400800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+mj-lt"/>
              </a:rPr>
              <a:t>Способ 9. При помощи тени школы  и широты, на которой находится село Кунашак</a:t>
            </a:r>
            <a:endParaRPr lang="ru-RU" sz="2000" dirty="0" smtClean="0">
              <a:latin typeface="+mj-lt"/>
            </a:endParaRPr>
          </a:p>
          <a:p>
            <a:pPr>
              <a:buNone/>
            </a:pPr>
            <a:endParaRPr lang="ru-RU" sz="2000" dirty="0" smtClean="0"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Широта Кунашака-56</a:t>
            </a:r>
            <a:r>
              <a:rPr lang="ru-RU" baseline="30000" dirty="0" smtClean="0"/>
              <a:t>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Длина тени школы в полдень-7,64м</a:t>
            </a:r>
          </a:p>
          <a:p>
            <a:r>
              <a:rPr lang="en-US" dirty="0" smtClean="0"/>
              <a:t>H=L</a:t>
            </a:r>
            <a:r>
              <a:rPr lang="ru-RU" dirty="0" smtClean="0"/>
              <a:t>*</a:t>
            </a:r>
            <a:r>
              <a:rPr lang="en-US" dirty="0" err="1" smtClean="0"/>
              <a:t>tg</a:t>
            </a:r>
            <a:r>
              <a:rPr lang="ru-RU" dirty="0" err="1" smtClean="0"/>
              <a:t>α</a:t>
            </a:r>
            <a:endParaRPr lang="ru-RU" dirty="0" smtClean="0"/>
          </a:p>
          <a:p>
            <a:r>
              <a:rPr lang="en-US" dirty="0" smtClean="0"/>
              <a:t>tg56</a:t>
            </a:r>
            <a:r>
              <a:rPr lang="ru-RU" baseline="30000" dirty="0" smtClean="0"/>
              <a:t>о</a:t>
            </a:r>
            <a:r>
              <a:rPr lang="ru-RU" dirty="0" smtClean="0"/>
              <a:t> ~1,48(по таблице </a:t>
            </a:r>
            <a:r>
              <a:rPr lang="ru-RU" dirty="0" err="1" smtClean="0"/>
              <a:t>Брадиса</a:t>
            </a:r>
            <a:r>
              <a:rPr lang="ru-RU" dirty="0" smtClean="0"/>
              <a:t>)                           Погрешность 0,3%</a:t>
            </a:r>
          </a:p>
          <a:p>
            <a:r>
              <a:rPr lang="ru-RU" dirty="0" smtClean="0"/>
              <a:t>Высота здания равна 7,64*1,48=11,31м</a:t>
            </a:r>
            <a:endParaRPr lang="ru-RU" dirty="0"/>
          </a:p>
        </p:txBody>
      </p:sp>
      <p:pic>
        <p:nvPicPr>
          <p:cNvPr id="2050" name="Picture 2" descr="C:\Users\User\Desktop\Новая папка (2)\IMG_2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3886200" cy="259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+mj-lt"/>
              </a:rPr>
              <a:t>Способ 10. При помощи директора</a:t>
            </a:r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latin typeface="+mj-lt"/>
              </a:rPr>
              <a:t>Ну, а самым легким, доступным способом, несомненно,  является наш последний способ: спросить у директора: «Какова же высота здания нашей школы по техническому паспорту?»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Высота школы-10,24м(по техническому паспорту)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C:\Users\User\Desktop\Новая папка (2)\IMG_2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3810000" cy="254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Вывод:</a:t>
            </a:r>
          </a:p>
          <a:p>
            <a:pPr>
              <a:buNone/>
            </a:pPr>
            <a:r>
              <a:rPr lang="ru-RU" sz="2800" dirty="0" smtClean="0"/>
              <a:t>Оригинальность нашей работы была в создании лучшей модели измерения высоты здания. Создав модель, и проводя эксперименты мы более глубоко изучили подобие треугольников и применение подобия на практике. Использовали определение синуса, косинуса и тангенса острого угла в прямоугольном треугольнике. Так же пользовались лазерной рулеткой.</a:t>
            </a:r>
          </a:p>
          <a:p>
            <a:pPr>
              <a:buNone/>
            </a:pPr>
            <a:r>
              <a:rPr lang="ru-RU" sz="2800" dirty="0" smtClean="0"/>
              <a:t>Наша гипотеза о том, что существует множество различных способов измерения высота здания </a:t>
            </a:r>
            <a:r>
              <a:rPr lang="ru-RU" sz="2800" dirty="0" err="1" smtClean="0"/>
              <a:t>потвердилась</a:t>
            </a:r>
            <a:r>
              <a:rPr lang="ru-RU" sz="280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Участники проекта:</a:t>
            </a:r>
            <a:endParaRPr lang="ru-RU" dirty="0" smtClean="0"/>
          </a:p>
          <a:p>
            <a:r>
              <a:rPr lang="ru-RU" dirty="0" smtClean="0"/>
              <a:t>Абдуллина Ирина</a:t>
            </a:r>
          </a:p>
          <a:p>
            <a:r>
              <a:rPr lang="ru-RU" dirty="0" smtClean="0"/>
              <a:t>Ахметова Дина </a:t>
            </a:r>
          </a:p>
          <a:p>
            <a:r>
              <a:rPr lang="ru-RU" dirty="0" err="1" smtClean="0"/>
              <a:t>Гимадисламов</a:t>
            </a:r>
            <a:r>
              <a:rPr lang="ru-RU" dirty="0" smtClean="0"/>
              <a:t> Мурат</a:t>
            </a:r>
          </a:p>
          <a:p>
            <a:r>
              <a:rPr lang="ru-RU" dirty="0" smtClean="0"/>
              <a:t>Ибрагимова Регина</a:t>
            </a:r>
          </a:p>
          <a:p>
            <a:r>
              <a:rPr lang="ru-RU" dirty="0" err="1" smtClean="0"/>
              <a:t>Стафеев</a:t>
            </a:r>
            <a:r>
              <a:rPr lang="ru-RU" dirty="0" smtClean="0"/>
              <a:t> Никита</a:t>
            </a:r>
          </a:p>
          <a:p>
            <a:pPr>
              <a:buNone/>
            </a:pPr>
            <a:r>
              <a:rPr lang="ru-RU" b="1" i="1" dirty="0" smtClean="0"/>
              <a:t>Руководитель:</a:t>
            </a:r>
            <a:endParaRPr lang="ru-RU" dirty="0" smtClean="0"/>
          </a:p>
          <a:p>
            <a:r>
              <a:rPr lang="ru-RU" dirty="0" err="1" smtClean="0"/>
              <a:t>Кусяканова</a:t>
            </a:r>
            <a:r>
              <a:rPr lang="ru-RU" dirty="0" smtClean="0"/>
              <a:t> Разина </a:t>
            </a:r>
            <a:r>
              <a:rPr lang="ru-RU" dirty="0" err="1" smtClean="0"/>
              <a:t>Тухватовна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30962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Объектом исследования</a:t>
            </a:r>
            <a:r>
              <a:rPr lang="ru-RU" sz="2200" dirty="0" smtClean="0"/>
              <a:t> нашей работы является здание школы</a:t>
            </a:r>
            <a:br>
              <a:rPr lang="ru-RU" sz="2200" dirty="0" smtClean="0"/>
            </a:br>
            <a:r>
              <a:rPr lang="ru-RU" sz="2200" b="1" i="1" dirty="0" smtClean="0"/>
              <a:t>Предметом исследования</a:t>
            </a:r>
            <a:r>
              <a:rPr lang="ru-RU" sz="2200" dirty="0" smtClean="0"/>
              <a:t> – высота школы и ее измерение.</a:t>
            </a:r>
            <a:br>
              <a:rPr lang="ru-RU" sz="2200" dirty="0" smtClean="0"/>
            </a:br>
            <a:r>
              <a:rPr lang="ru-RU" sz="2200" b="1" i="1" dirty="0" smtClean="0"/>
              <a:t>Цель: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1)Рассмотреть применение геометрии на практике.</a:t>
            </a:r>
            <a:br>
              <a:rPr lang="ru-RU" sz="2200" dirty="0" smtClean="0"/>
            </a:br>
            <a:r>
              <a:rPr lang="ru-RU" sz="2200" dirty="0" smtClean="0"/>
              <a:t>2)Определить высоту здания школы.</a:t>
            </a:r>
            <a:br>
              <a:rPr lang="ru-RU" sz="2200" dirty="0" smtClean="0"/>
            </a:br>
            <a:r>
              <a:rPr lang="ru-RU" sz="2200" b="1" i="1" dirty="0" smtClean="0"/>
              <a:t>Задачи: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1.Рассмотреть различные способы измерения высоты предметов.</a:t>
            </a:r>
            <a:br>
              <a:rPr lang="ru-RU" sz="2200" dirty="0" smtClean="0"/>
            </a:br>
            <a:r>
              <a:rPr lang="ru-RU" sz="2200" dirty="0" smtClean="0"/>
              <a:t>2.Применить эти способы для измерения высоты здания школы.</a:t>
            </a:r>
            <a:br>
              <a:rPr lang="ru-RU" sz="2200" dirty="0" smtClean="0"/>
            </a:br>
            <a:r>
              <a:rPr lang="ru-RU" sz="2200" dirty="0" smtClean="0"/>
              <a:t>3.Найти наиболее простой способ измерения высоты(с ошибкой не более 10%);</a:t>
            </a:r>
            <a:br>
              <a:rPr lang="ru-RU" sz="2200" dirty="0" smtClean="0"/>
            </a:br>
            <a:r>
              <a:rPr lang="ru-RU" sz="2200" dirty="0" smtClean="0"/>
              <a:t>4.Составить  точность разных методов.</a:t>
            </a:r>
            <a:br>
              <a:rPr lang="ru-RU" sz="2200" dirty="0" smtClean="0"/>
            </a:br>
            <a:r>
              <a:rPr lang="ru-RU" sz="2200" b="1" i="1" dirty="0" smtClean="0"/>
              <a:t>Актуальность:</a:t>
            </a:r>
            <a:br>
              <a:rPr lang="ru-RU" sz="2200" b="1" i="1" dirty="0" smtClean="0"/>
            </a:br>
            <a:r>
              <a:rPr lang="ru-RU" sz="2200" dirty="0" smtClean="0"/>
              <a:t>Эксперименты соответствуют более глубокому  изучения подобия треугольников, применения подобия на практике, применения определения синуса, косинуса и тангенса, темы по геометрии 8 класса.</a:t>
            </a:r>
            <a:br>
              <a:rPr lang="ru-RU" sz="2200" dirty="0" smtClean="0"/>
            </a:br>
            <a:r>
              <a:rPr lang="ru-RU" sz="2200" b="1" i="1" dirty="0" smtClean="0"/>
              <a:t>Гипотеза:</a:t>
            </a:r>
            <a:r>
              <a:rPr lang="ru-RU" sz="2200" dirty="0" smtClean="0"/>
              <a:t> Существует  множество различных способов измерения высоты здания при помощи весьма незамысловатых приборов и даже без всяких приспособлений.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42672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/>
              <a:t>Однажды в интернете я прочитала интересный случай о том, как один студент сдавал экзамен по физике. Преподаватель задал вопрос:         </a:t>
            </a:r>
          </a:p>
          <a:p>
            <a:pPr>
              <a:buNone/>
            </a:pPr>
            <a:r>
              <a:rPr lang="ru-RU" sz="1700" dirty="0" smtClean="0"/>
              <a:t>«Объясните, каким образом можно измерить высоту здания с помощью барометра». Подумав, студент представил 25 способов решений этой задачи.  Студентом этим был </a:t>
            </a:r>
            <a:r>
              <a:rPr lang="ru-RU" sz="1700" dirty="0" err="1" smtClean="0"/>
              <a:t>Нильсон</a:t>
            </a:r>
            <a:r>
              <a:rPr lang="ru-RU" sz="1700" dirty="0" smtClean="0"/>
              <a:t> Бор, впоследствии – великий датский физик, лауреат Нобелевской премии 1922 г.</a:t>
            </a:r>
            <a:br>
              <a:rPr lang="ru-RU" sz="1700" dirty="0" smtClean="0"/>
            </a:br>
            <a:r>
              <a:rPr lang="ru-RU" sz="1700" dirty="0" smtClean="0"/>
              <a:t>Тогда и пришла идея самим попытаться найти как можно больше способов измерения высоты предмета, например школьного здания. И мы нашли их – свои 10 способов решения!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E:\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05000"/>
            <a:ext cx="1828800" cy="21685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80000" cy="6012000"/>
          </a:xfrm>
        </p:spPr>
        <p:txBody>
          <a:bodyPr>
            <a:normAutofit/>
          </a:bodyPr>
          <a:lstStyle/>
          <a:p>
            <a:r>
              <a:rPr lang="ru-RU" sz="2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 1. При помощи рулетки</a:t>
            </a:r>
            <a: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Сосчитаем количество ступенек лестницы с 1-го по 3-ий этаж и измерим с помощью рулетки высоту 3-го этажа. Очевидно, что высота школы равна: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45 ступенек по 0,16 м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высота 3 этажа от пола до потолка-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3,13м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45*0,16+3,13=10,33(м)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(Погрешность 1%)</a:t>
            </a:r>
            <a: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Новая папка\IMG_25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3352800"/>
            <a:ext cx="2857500" cy="190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C:\Users\User\Desktop\Новая папка\IMG_25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0" y="2082800"/>
            <a:ext cx="3048000" cy="203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+mj-lt"/>
              </a:rPr>
              <a:t>Способ 2. При помощи </a:t>
            </a:r>
            <a:r>
              <a:rPr lang="ru-RU" sz="2000" b="1" i="1" dirty="0" err="1" smtClean="0">
                <a:latin typeface="+mj-lt"/>
              </a:rPr>
              <a:t>гелевого</a:t>
            </a:r>
            <a:r>
              <a:rPr lang="ru-RU" sz="2000" b="1" i="1" dirty="0" smtClean="0">
                <a:latin typeface="+mj-lt"/>
              </a:rPr>
              <a:t> шарика</a:t>
            </a:r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latin typeface="+mj-lt"/>
              </a:rPr>
              <a:t>К шару, наполненному гелием, привязали тонкую леску и дали ему возможность подняться до измеряемой высоты. Потом леску смотали и измерили его длину. Это и есть высота школы, равная 11,9м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133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Погрешность 5</a:t>
            </a:r>
            <a:r>
              <a:rPr lang="en-US" dirty="0" smtClean="0"/>
              <a:t>%</a:t>
            </a:r>
          </a:p>
          <a:p>
            <a:endParaRPr lang="ru-RU" dirty="0"/>
          </a:p>
        </p:txBody>
      </p:sp>
      <p:pic>
        <p:nvPicPr>
          <p:cNvPr id="5" name="Рисунок 4" descr="IMG_2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895600"/>
            <a:ext cx="3886200" cy="259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IMG_2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905000"/>
            <a:ext cx="1905000" cy="127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+mj-lt"/>
              </a:rPr>
              <a:t>Способ 3. При помощи фотографии</a:t>
            </a:r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latin typeface="+mj-lt"/>
              </a:rPr>
              <a:t>Сделали несколько снимков, где  Дина встала вплотную к зданию, измерили на фотографии высоту здания, и высоту мерки(Дины). Нашли отношение здания в мерках. И это отношение умножаем на рост «мерки»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Новая папка\IMG_2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3543300" cy="2362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10200" y="2209800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Рост Дины -1,57м</a:t>
            </a:r>
          </a:p>
          <a:p>
            <a:r>
              <a:rPr lang="ru-RU" dirty="0" smtClean="0">
                <a:latin typeface="+mj-lt"/>
              </a:rPr>
              <a:t>Высота мерки Дины на фото-0,015м</a:t>
            </a:r>
          </a:p>
          <a:p>
            <a:r>
              <a:rPr lang="ru-RU" dirty="0" smtClean="0">
                <a:latin typeface="+mj-lt"/>
              </a:rPr>
              <a:t>Высота здания на фотогр.-0.11</a:t>
            </a:r>
          </a:p>
          <a:p>
            <a:r>
              <a:rPr lang="ru-RU" dirty="0" smtClean="0">
                <a:latin typeface="+mj-lt"/>
              </a:rPr>
              <a:t>И используя пропорцию  нашли высоту здания=11,51м</a:t>
            </a:r>
          </a:p>
          <a:p>
            <a:r>
              <a:rPr lang="ru-RU" dirty="0" smtClean="0">
                <a:latin typeface="+mj-lt"/>
              </a:rPr>
              <a:t>Погрешность2%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+mj-lt"/>
              </a:rPr>
              <a:t>Способ 4. При помощи лазерной рулетки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Высота внутри здания-10,326м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Высота здания снаружи до крыши=11,335м</a:t>
            </a:r>
          </a:p>
        </p:txBody>
      </p:sp>
      <p:pic>
        <p:nvPicPr>
          <p:cNvPr id="4101" name="Picture 5" descr="C:\Users\User\Desktop\Новая папка\IMG_2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352800" cy="2235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02" name="Picture 6" descr="C:\Users\User\Desktop\Новая папка\IMG_2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429000" cy="2286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6248400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+mj-lt"/>
              </a:rPr>
              <a:t>Способ 5. При помощи прямоугольного равнобедренного треугольника.</a:t>
            </a:r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latin typeface="+mj-lt"/>
              </a:rPr>
              <a:t>Две равные планки скрепили под прямым углом от вершины острого угла по гипотенузе направляем на вершину здания .(Прямоугольный равнобедренный треугольник). Искомая высота здания равна расстоянию от вершины острого угла в 45</a:t>
            </a:r>
            <a:r>
              <a:rPr lang="ru-RU" sz="2000" baseline="30000" dirty="0" smtClean="0">
                <a:latin typeface="+mj-lt"/>
              </a:rPr>
              <a:t>о </a:t>
            </a:r>
            <a:r>
              <a:rPr lang="ru-RU" sz="2000" dirty="0" smtClean="0">
                <a:latin typeface="+mj-lt"/>
              </a:rPr>
              <a:t> до здания школы-11,21м( по определению тангенса, </a:t>
            </a:r>
            <a:r>
              <a:rPr lang="en-US" sz="2000" dirty="0" err="1" smtClean="0">
                <a:latin typeface="+mj-lt"/>
              </a:rPr>
              <a:t>tg</a:t>
            </a:r>
            <a:r>
              <a:rPr lang="ru-RU" sz="2000" dirty="0" smtClean="0">
                <a:latin typeface="+mj-lt"/>
              </a:rPr>
              <a:t>45</a:t>
            </a:r>
            <a:r>
              <a:rPr lang="ru-RU" sz="2000" baseline="30000" dirty="0" smtClean="0">
                <a:latin typeface="+mj-lt"/>
              </a:rPr>
              <a:t>о</a:t>
            </a:r>
            <a:r>
              <a:rPr lang="ru-RU" sz="2000" dirty="0" smtClean="0">
                <a:latin typeface="+mj-lt"/>
              </a:rPr>
              <a:t> =1)    (Погрешность 1</a:t>
            </a:r>
            <a:r>
              <a:rPr lang="en-US" sz="2000" dirty="0" smtClean="0">
                <a:latin typeface="+mj-lt"/>
              </a:rPr>
              <a:t>%</a:t>
            </a:r>
            <a:r>
              <a:rPr lang="ru-RU" sz="2000" dirty="0" smtClean="0">
                <a:latin typeface="+mj-lt"/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User\Desktop\Новая папка (2)\IMG_2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3200"/>
            <a:ext cx="3657600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649</TotalTime>
  <Words>557</Words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Тема: Измерение высоты 3-этажного здания школы различными способами </vt:lpstr>
      <vt:lpstr>Слайд 2</vt:lpstr>
      <vt:lpstr>Объектом исследования нашей работы является здание школы Предметом исследования – высота школы и ее измерение. Цель: 1)Рассмотреть применение геометрии на практике. 2)Определить высоту здания школы. Задачи: 1.Рассмотреть различные способы измерения высоты предметов. 2.Применить эти способы для измерения высоты здания школы. 3.Найти наиболее простой способ измерения высоты(с ошибкой не более 10%); 4.Составить  точность разных методов. Актуальность: Эксперименты соответствуют более глубокому  изучения подобия треугольников, применения подобия на практике, применения определения синуса, косинуса и тангенса, темы по геометрии 8 класса. Гипотеза: Существует  множество различных способов измерения высоты здания при помощи весьма незамысловатых приборов и даже без всяких приспособлений. </vt:lpstr>
      <vt:lpstr>Слайд 4</vt:lpstr>
      <vt:lpstr>Способ 1. При помощи рулетки Сосчитаем количество ступенек лестницы с 1-го по 3-ий этаж и измерим с помощью рулетки высоту 3-го этажа. Очевидно, что высота школы равна: 45 ступенек по 0,16 м высота 3 этажа от пола до потолка- 3,13м 45*0,16+3,13=10,33(м) (Погрешность 1%)  </vt:lpstr>
      <vt:lpstr>Слайд 6</vt:lpstr>
      <vt:lpstr>Слайд 7</vt:lpstr>
      <vt:lpstr>Слайд 8</vt:lpstr>
      <vt:lpstr>Слайд 9</vt:lpstr>
      <vt:lpstr>Способ 6. По определению тангенса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71</cp:revision>
  <dcterms:created xsi:type="dcterms:W3CDTF">2014-03-12T10:37:36Z</dcterms:created>
  <dcterms:modified xsi:type="dcterms:W3CDTF">2015-11-02T06:24:28Z</dcterms:modified>
</cp:coreProperties>
</file>